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6" r:id="rId5"/>
    <p:sldId id="290" r:id="rId6"/>
    <p:sldId id="263" r:id="rId7"/>
    <p:sldId id="264" r:id="rId8"/>
    <p:sldId id="270" r:id="rId9"/>
    <p:sldId id="271" r:id="rId10"/>
    <p:sldId id="272" r:id="rId11"/>
    <p:sldId id="273" r:id="rId12"/>
    <p:sldId id="302" r:id="rId13"/>
    <p:sldId id="274" r:id="rId14"/>
    <p:sldId id="275" r:id="rId15"/>
    <p:sldId id="299" r:id="rId16"/>
    <p:sldId id="283" r:id="rId17"/>
    <p:sldId id="287" r:id="rId18"/>
    <p:sldId id="276" r:id="rId19"/>
    <p:sldId id="291" r:id="rId20"/>
    <p:sldId id="292" r:id="rId21"/>
    <p:sldId id="293" r:id="rId22"/>
    <p:sldId id="288" r:id="rId23"/>
    <p:sldId id="294" r:id="rId24"/>
    <p:sldId id="295" r:id="rId25"/>
    <p:sldId id="284" r:id="rId26"/>
    <p:sldId id="285" r:id="rId27"/>
    <p:sldId id="286" r:id="rId28"/>
    <p:sldId id="277" r:id="rId29"/>
    <p:sldId id="279" r:id="rId30"/>
    <p:sldId id="280" r:id="rId31"/>
    <p:sldId id="281" r:id="rId32"/>
    <p:sldId id="296" r:id="rId33"/>
    <p:sldId id="297" r:id="rId34"/>
    <p:sldId id="300" r:id="rId35"/>
    <p:sldId id="301" r:id="rId36"/>
    <p:sldId id="282"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8" d="100"/>
          <a:sy n="108" d="100"/>
        </p:scale>
        <p:origin x="6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85A2AF-71A9-4540-A965-16446AE9076B}" type="doc">
      <dgm:prSet loTypeId="urn:microsoft.com/office/officeart/2005/8/layout/vList2" loCatId="list" qsTypeId="urn:microsoft.com/office/officeart/2005/8/quickstyle/simple1" qsCatId="simple" csTypeId="urn:microsoft.com/office/officeart/2005/8/colors/accent0_3" csCatId="mainScheme" phldr="1"/>
      <dgm:spPr/>
      <dgm:t>
        <a:bodyPr/>
        <a:lstStyle/>
        <a:p>
          <a:endParaRPr lang="sr-RS"/>
        </a:p>
      </dgm:t>
    </dgm:pt>
    <dgm:pt modelId="{EAA3A991-F876-4D54-9EAD-1BC1314A3495}">
      <dgm:prSet phldrT="[Text]" custT="1"/>
      <dgm:spPr/>
      <dgm:t>
        <a:bodyPr/>
        <a:lstStyle/>
        <a:p>
          <a:r>
            <a:rPr lang="sr-Cyrl-RS" sz="4800" dirty="0"/>
            <a:t>ОНЛАЈН ОБУКА</a:t>
          </a:r>
          <a:endParaRPr lang="sr-RS" sz="4800" dirty="0"/>
        </a:p>
      </dgm:t>
    </dgm:pt>
    <dgm:pt modelId="{32A457D4-F1A3-4BF6-92DB-8620C5B4FD50}" type="parTrans" cxnId="{B514F43D-E959-4BF8-A98A-EA867FCD2E7F}">
      <dgm:prSet/>
      <dgm:spPr/>
      <dgm:t>
        <a:bodyPr/>
        <a:lstStyle/>
        <a:p>
          <a:endParaRPr lang="sr-RS"/>
        </a:p>
      </dgm:t>
    </dgm:pt>
    <dgm:pt modelId="{7A7E67FD-F766-400C-ACD1-94100867F992}" type="sibTrans" cxnId="{B514F43D-E959-4BF8-A98A-EA867FCD2E7F}">
      <dgm:prSet/>
      <dgm:spPr/>
      <dgm:t>
        <a:bodyPr/>
        <a:lstStyle/>
        <a:p>
          <a:endParaRPr lang="sr-RS"/>
        </a:p>
      </dgm:t>
    </dgm:pt>
    <dgm:pt modelId="{8B8B979C-32E1-481E-A5D5-15FCAB692B59}">
      <dgm:prSet phldrT="[Text]" phldr="1"/>
      <dgm:spPr/>
      <dgm:t>
        <a:bodyPr/>
        <a:lstStyle/>
        <a:p>
          <a:endParaRPr lang="sr-RS"/>
        </a:p>
      </dgm:t>
    </dgm:pt>
    <dgm:pt modelId="{A512B6DB-A35F-442A-8402-F45E4CB325E2}" type="parTrans" cxnId="{EF6D215E-CC82-4D44-A546-1F89A3B7BEC7}">
      <dgm:prSet/>
      <dgm:spPr/>
      <dgm:t>
        <a:bodyPr/>
        <a:lstStyle/>
        <a:p>
          <a:endParaRPr lang="sr-RS"/>
        </a:p>
      </dgm:t>
    </dgm:pt>
    <dgm:pt modelId="{0486CC43-102A-415D-A729-5B6B43291591}" type="sibTrans" cxnId="{EF6D215E-CC82-4D44-A546-1F89A3B7BEC7}">
      <dgm:prSet/>
      <dgm:spPr/>
      <dgm:t>
        <a:bodyPr/>
        <a:lstStyle/>
        <a:p>
          <a:endParaRPr lang="sr-RS"/>
        </a:p>
      </dgm:t>
    </dgm:pt>
    <dgm:pt modelId="{1DDBB400-053D-4192-93BE-686F788F4011}">
      <dgm:prSet phldrT="[Text]"/>
      <dgm:spPr/>
      <dgm:t>
        <a:bodyPr/>
        <a:lstStyle/>
        <a:p>
          <a:r>
            <a:rPr lang="ru-RU" b="1" i="0" dirty="0"/>
            <a:t>КОНТРОЛА ЗАПИСНИКА О РАДУ БИРАЧКИХ ОДБОРА И УТВРЂИВАЊЕ РЕЗУЛТАТА ГЛАСАЊА СА БИРАЧКИХ МЕСТА</a:t>
          </a:r>
          <a:endParaRPr lang="sr-RS" b="1" dirty="0"/>
        </a:p>
      </dgm:t>
    </dgm:pt>
    <dgm:pt modelId="{F7B22246-F01A-4A2C-9224-8984BD845F93}" type="parTrans" cxnId="{F7A30563-CA6E-4DBA-AC26-A88BE1F983B0}">
      <dgm:prSet/>
      <dgm:spPr/>
      <dgm:t>
        <a:bodyPr/>
        <a:lstStyle/>
        <a:p>
          <a:endParaRPr lang="sr-RS"/>
        </a:p>
      </dgm:t>
    </dgm:pt>
    <dgm:pt modelId="{2AE5C980-3EDA-491C-86CF-19A3CC7B4E2A}" type="sibTrans" cxnId="{F7A30563-CA6E-4DBA-AC26-A88BE1F983B0}">
      <dgm:prSet/>
      <dgm:spPr/>
      <dgm:t>
        <a:bodyPr/>
        <a:lstStyle/>
        <a:p>
          <a:endParaRPr lang="sr-RS"/>
        </a:p>
      </dgm:t>
    </dgm:pt>
    <dgm:pt modelId="{53533016-6025-4784-8077-0F0F72AB264A}">
      <dgm:prSet phldrT="[Text]" phldr="1"/>
      <dgm:spPr/>
      <dgm:t>
        <a:bodyPr/>
        <a:lstStyle/>
        <a:p>
          <a:endParaRPr lang="sr-RS"/>
        </a:p>
      </dgm:t>
    </dgm:pt>
    <dgm:pt modelId="{993B0E05-129E-48F0-8261-92D7F4147562}" type="parTrans" cxnId="{4CD4E761-13C1-41FF-862E-E12D289CD660}">
      <dgm:prSet/>
      <dgm:spPr/>
      <dgm:t>
        <a:bodyPr/>
        <a:lstStyle/>
        <a:p>
          <a:endParaRPr lang="sr-RS"/>
        </a:p>
      </dgm:t>
    </dgm:pt>
    <dgm:pt modelId="{AA672B3D-A1A2-4A3B-BAB6-97549B53A2CF}" type="sibTrans" cxnId="{4CD4E761-13C1-41FF-862E-E12D289CD660}">
      <dgm:prSet/>
      <dgm:spPr/>
      <dgm:t>
        <a:bodyPr/>
        <a:lstStyle/>
        <a:p>
          <a:endParaRPr lang="sr-RS"/>
        </a:p>
      </dgm:t>
    </dgm:pt>
    <dgm:pt modelId="{EC8F336E-FEEB-4464-A495-D6A48FDEDEE7}" type="pres">
      <dgm:prSet presAssocID="{5485A2AF-71A9-4540-A965-16446AE9076B}" presName="linear" presStyleCnt="0">
        <dgm:presLayoutVars>
          <dgm:animLvl val="lvl"/>
          <dgm:resizeHandles val="exact"/>
        </dgm:presLayoutVars>
      </dgm:prSet>
      <dgm:spPr/>
    </dgm:pt>
    <dgm:pt modelId="{BE18521E-C68E-40F2-9AD6-96A1011EBC0F}" type="pres">
      <dgm:prSet presAssocID="{EAA3A991-F876-4D54-9EAD-1BC1314A3495}" presName="parentText" presStyleLbl="node1" presStyleIdx="0" presStyleCnt="2">
        <dgm:presLayoutVars>
          <dgm:chMax val="0"/>
          <dgm:bulletEnabled val="1"/>
        </dgm:presLayoutVars>
      </dgm:prSet>
      <dgm:spPr/>
    </dgm:pt>
    <dgm:pt modelId="{557023C8-57AE-43B2-8497-30DB4D42BA85}" type="pres">
      <dgm:prSet presAssocID="{EAA3A991-F876-4D54-9EAD-1BC1314A3495}" presName="childText" presStyleLbl="revTx" presStyleIdx="0" presStyleCnt="2">
        <dgm:presLayoutVars>
          <dgm:bulletEnabled val="1"/>
        </dgm:presLayoutVars>
      </dgm:prSet>
      <dgm:spPr/>
    </dgm:pt>
    <dgm:pt modelId="{45166407-E4DB-4572-AA80-458DA03DCE5D}" type="pres">
      <dgm:prSet presAssocID="{1DDBB400-053D-4192-93BE-686F788F4011}" presName="parentText" presStyleLbl="node1" presStyleIdx="1" presStyleCnt="2">
        <dgm:presLayoutVars>
          <dgm:chMax val="0"/>
          <dgm:bulletEnabled val="1"/>
        </dgm:presLayoutVars>
      </dgm:prSet>
      <dgm:spPr/>
    </dgm:pt>
    <dgm:pt modelId="{06F05026-D761-42BF-85FC-EF1DCF08DACA}" type="pres">
      <dgm:prSet presAssocID="{1DDBB400-053D-4192-93BE-686F788F4011}" presName="childText" presStyleLbl="revTx" presStyleIdx="1" presStyleCnt="2">
        <dgm:presLayoutVars>
          <dgm:bulletEnabled val="1"/>
        </dgm:presLayoutVars>
      </dgm:prSet>
      <dgm:spPr/>
    </dgm:pt>
  </dgm:ptLst>
  <dgm:cxnLst>
    <dgm:cxn modelId="{1A45F12B-FDED-447B-B091-3F0E408FB2BD}" type="presOf" srcId="{53533016-6025-4784-8077-0F0F72AB264A}" destId="{06F05026-D761-42BF-85FC-EF1DCF08DACA}" srcOrd="0" destOrd="0" presId="urn:microsoft.com/office/officeart/2005/8/layout/vList2"/>
    <dgm:cxn modelId="{B514F43D-E959-4BF8-A98A-EA867FCD2E7F}" srcId="{5485A2AF-71A9-4540-A965-16446AE9076B}" destId="{EAA3A991-F876-4D54-9EAD-1BC1314A3495}" srcOrd="0" destOrd="0" parTransId="{32A457D4-F1A3-4BF6-92DB-8620C5B4FD50}" sibTransId="{7A7E67FD-F766-400C-ACD1-94100867F992}"/>
    <dgm:cxn modelId="{EF6D215E-CC82-4D44-A546-1F89A3B7BEC7}" srcId="{EAA3A991-F876-4D54-9EAD-1BC1314A3495}" destId="{8B8B979C-32E1-481E-A5D5-15FCAB692B59}" srcOrd="0" destOrd="0" parTransId="{A512B6DB-A35F-442A-8402-F45E4CB325E2}" sibTransId="{0486CC43-102A-415D-A729-5B6B43291591}"/>
    <dgm:cxn modelId="{4CD4E761-13C1-41FF-862E-E12D289CD660}" srcId="{1DDBB400-053D-4192-93BE-686F788F4011}" destId="{53533016-6025-4784-8077-0F0F72AB264A}" srcOrd="0" destOrd="0" parTransId="{993B0E05-129E-48F0-8261-92D7F4147562}" sibTransId="{AA672B3D-A1A2-4A3B-BAB6-97549B53A2CF}"/>
    <dgm:cxn modelId="{F7A30563-CA6E-4DBA-AC26-A88BE1F983B0}" srcId="{5485A2AF-71A9-4540-A965-16446AE9076B}" destId="{1DDBB400-053D-4192-93BE-686F788F4011}" srcOrd="1" destOrd="0" parTransId="{F7B22246-F01A-4A2C-9224-8984BD845F93}" sibTransId="{2AE5C980-3EDA-491C-86CF-19A3CC7B4E2A}"/>
    <dgm:cxn modelId="{D7FED150-5CC5-4495-A8B7-3071B770771F}" type="presOf" srcId="{1DDBB400-053D-4192-93BE-686F788F4011}" destId="{45166407-E4DB-4572-AA80-458DA03DCE5D}" srcOrd="0" destOrd="0" presId="urn:microsoft.com/office/officeart/2005/8/layout/vList2"/>
    <dgm:cxn modelId="{6A234E58-1E89-4E4B-A045-9101BE45901A}" type="presOf" srcId="{8B8B979C-32E1-481E-A5D5-15FCAB692B59}" destId="{557023C8-57AE-43B2-8497-30DB4D42BA85}" srcOrd="0" destOrd="0" presId="urn:microsoft.com/office/officeart/2005/8/layout/vList2"/>
    <dgm:cxn modelId="{BD88BCC8-4442-4365-9040-CF69695C951B}" type="presOf" srcId="{5485A2AF-71A9-4540-A965-16446AE9076B}" destId="{EC8F336E-FEEB-4464-A495-D6A48FDEDEE7}" srcOrd="0" destOrd="0" presId="urn:microsoft.com/office/officeart/2005/8/layout/vList2"/>
    <dgm:cxn modelId="{C73DBBDD-7BB9-4388-87EF-C9BA2681C4AB}" type="presOf" srcId="{EAA3A991-F876-4D54-9EAD-1BC1314A3495}" destId="{BE18521E-C68E-40F2-9AD6-96A1011EBC0F}" srcOrd="0" destOrd="0" presId="urn:microsoft.com/office/officeart/2005/8/layout/vList2"/>
    <dgm:cxn modelId="{1B78D148-1829-42D0-A78B-9846E74FABF2}" type="presParOf" srcId="{EC8F336E-FEEB-4464-A495-D6A48FDEDEE7}" destId="{BE18521E-C68E-40F2-9AD6-96A1011EBC0F}" srcOrd="0" destOrd="0" presId="urn:microsoft.com/office/officeart/2005/8/layout/vList2"/>
    <dgm:cxn modelId="{21079F8E-0268-45C3-AE6F-153062A1E2E3}" type="presParOf" srcId="{EC8F336E-FEEB-4464-A495-D6A48FDEDEE7}" destId="{557023C8-57AE-43B2-8497-30DB4D42BA85}" srcOrd="1" destOrd="0" presId="urn:microsoft.com/office/officeart/2005/8/layout/vList2"/>
    <dgm:cxn modelId="{A914B71A-8ADC-4584-9471-30FE4EBB8054}" type="presParOf" srcId="{EC8F336E-FEEB-4464-A495-D6A48FDEDEE7}" destId="{45166407-E4DB-4572-AA80-458DA03DCE5D}" srcOrd="2" destOrd="0" presId="urn:microsoft.com/office/officeart/2005/8/layout/vList2"/>
    <dgm:cxn modelId="{84585872-6A65-4D79-AE1E-EF7B0773E6DF}" type="presParOf" srcId="{EC8F336E-FEEB-4464-A495-D6A48FDEDEE7}" destId="{06F05026-D761-42BF-85FC-EF1DCF08DAC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735CE9-B4D5-4007-8C87-7EC5C2311ABF}" type="doc">
      <dgm:prSet loTypeId="urn:diagrams.loki3.com/BracketList" loCatId="list" qsTypeId="urn:microsoft.com/office/officeart/2005/8/quickstyle/simple1" qsCatId="simple" csTypeId="urn:microsoft.com/office/officeart/2005/8/colors/accent0_3" csCatId="mainScheme" phldr="1"/>
      <dgm:spPr/>
      <dgm:t>
        <a:bodyPr/>
        <a:lstStyle/>
        <a:p>
          <a:endParaRPr lang="sr-RS"/>
        </a:p>
      </dgm:t>
    </dgm:pt>
    <dgm:pt modelId="{C553AAAA-EC32-4A87-AC6E-71BA16566501}">
      <dgm:prSet phldrT="[Text]" phldr="1"/>
      <dgm:spPr/>
      <dgm:t>
        <a:bodyPr/>
        <a:lstStyle/>
        <a:p>
          <a:endParaRPr lang="sr-RS"/>
        </a:p>
      </dgm:t>
    </dgm:pt>
    <dgm:pt modelId="{E0DC3D45-604C-4646-B08A-541B7B62B4B0}" type="parTrans" cxnId="{A9C428BC-317B-4474-B7CC-D3409599E961}">
      <dgm:prSet/>
      <dgm:spPr/>
      <dgm:t>
        <a:bodyPr/>
        <a:lstStyle/>
        <a:p>
          <a:endParaRPr lang="sr-RS"/>
        </a:p>
      </dgm:t>
    </dgm:pt>
    <dgm:pt modelId="{83F9A6AC-5182-4513-B226-10BD464E5F1B}" type="sibTrans" cxnId="{A9C428BC-317B-4474-B7CC-D3409599E961}">
      <dgm:prSet/>
      <dgm:spPr/>
      <dgm:t>
        <a:bodyPr/>
        <a:lstStyle/>
        <a:p>
          <a:endParaRPr lang="sr-RS"/>
        </a:p>
      </dgm:t>
    </dgm:pt>
    <dgm:pt modelId="{F31EED0A-46D7-4CAD-BB2D-510FC4C6056F}">
      <dgm:prSet phldrT="[Text]"/>
      <dgm:spPr/>
      <dgm:t>
        <a:bodyPr/>
        <a:lstStyle/>
        <a:p>
          <a:r>
            <a:rPr lang="sr-Cyrl-RS" dirty="0"/>
            <a:t>Изборна комисија</a:t>
          </a:r>
          <a:endParaRPr lang="sr-RS" dirty="0"/>
        </a:p>
      </dgm:t>
    </dgm:pt>
    <dgm:pt modelId="{FC2508A3-45DA-42C4-9D38-CCC579B10817}" type="parTrans" cxnId="{FA7585F9-C39A-4479-BCF7-9298053133A8}">
      <dgm:prSet/>
      <dgm:spPr/>
      <dgm:t>
        <a:bodyPr/>
        <a:lstStyle/>
        <a:p>
          <a:endParaRPr lang="sr-RS"/>
        </a:p>
      </dgm:t>
    </dgm:pt>
    <dgm:pt modelId="{D2558F63-85E4-44BF-8E40-AE4837F57901}" type="sibTrans" cxnId="{FA7585F9-C39A-4479-BCF7-9298053133A8}">
      <dgm:prSet/>
      <dgm:spPr/>
      <dgm:t>
        <a:bodyPr/>
        <a:lstStyle/>
        <a:p>
          <a:endParaRPr lang="sr-RS"/>
        </a:p>
      </dgm:t>
    </dgm:pt>
    <dgm:pt modelId="{A39AD9B3-CECE-4E3F-9B1B-86D82BDBB83F}">
      <dgm:prSet phldrT="[Text]" phldr="1"/>
      <dgm:spPr/>
      <dgm:t>
        <a:bodyPr/>
        <a:lstStyle/>
        <a:p>
          <a:endParaRPr lang="sr-RS"/>
        </a:p>
      </dgm:t>
    </dgm:pt>
    <dgm:pt modelId="{37CA9BEB-BB33-412B-AA20-464612C4E16C}" type="parTrans" cxnId="{5C7CF252-3E0F-4B11-BD2A-6D249D81DCF5}">
      <dgm:prSet/>
      <dgm:spPr/>
      <dgm:t>
        <a:bodyPr/>
        <a:lstStyle/>
        <a:p>
          <a:endParaRPr lang="sr-RS"/>
        </a:p>
      </dgm:t>
    </dgm:pt>
    <dgm:pt modelId="{273AFF43-D1F7-4E33-9499-70A7BC13DB21}" type="sibTrans" cxnId="{5C7CF252-3E0F-4B11-BD2A-6D249D81DCF5}">
      <dgm:prSet/>
      <dgm:spPr/>
      <dgm:t>
        <a:bodyPr/>
        <a:lstStyle/>
        <a:p>
          <a:endParaRPr lang="sr-RS"/>
        </a:p>
      </dgm:t>
    </dgm:pt>
    <dgm:pt modelId="{FEB49811-5AAF-42A5-B307-CA2F1D62FC83}">
      <dgm:prSet phldrT="[Text]"/>
      <dgm:spPr/>
      <dgm:t>
        <a:bodyPr/>
        <a:lstStyle/>
        <a:p>
          <a:r>
            <a:rPr lang="sr-Cyrl-RS" dirty="0"/>
            <a:t>Бирачки одбор</a:t>
          </a:r>
          <a:endParaRPr lang="sr-RS" dirty="0"/>
        </a:p>
      </dgm:t>
    </dgm:pt>
    <dgm:pt modelId="{6E0C60F1-2D05-4A5D-BCBD-E896BFDDE636}" type="parTrans" cxnId="{C6433857-264D-4717-968C-28A6734A12AC}">
      <dgm:prSet/>
      <dgm:spPr/>
      <dgm:t>
        <a:bodyPr/>
        <a:lstStyle/>
        <a:p>
          <a:endParaRPr lang="sr-RS"/>
        </a:p>
      </dgm:t>
    </dgm:pt>
    <dgm:pt modelId="{23E86376-5291-4DD3-8537-A852850F1A01}" type="sibTrans" cxnId="{C6433857-264D-4717-968C-28A6734A12AC}">
      <dgm:prSet/>
      <dgm:spPr/>
      <dgm:t>
        <a:bodyPr/>
        <a:lstStyle/>
        <a:p>
          <a:endParaRPr lang="sr-RS"/>
        </a:p>
      </dgm:t>
    </dgm:pt>
    <dgm:pt modelId="{59DE6EA6-F619-468C-85C6-0748AAC69242}" type="pres">
      <dgm:prSet presAssocID="{0A735CE9-B4D5-4007-8C87-7EC5C2311ABF}" presName="Name0" presStyleCnt="0">
        <dgm:presLayoutVars>
          <dgm:dir/>
          <dgm:animLvl val="lvl"/>
          <dgm:resizeHandles val="exact"/>
        </dgm:presLayoutVars>
      </dgm:prSet>
      <dgm:spPr/>
    </dgm:pt>
    <dgm:pt modelId="{20E30F6F-CF0C-4B5A-B9EA-F35F77AFEB55}" type="pres">
      <dgm:prSet presAssocID="{C553AAAA-EC32-4A87-AC6E-71BA16566501}" presName="linNode" presStyleCnt="0"/>
      <dgm:spPr/>
    </dgm:pt>
    <dgm:pt modelId="{902CCED0-55C5-4B9C-9BCC-1CA7423E7182}" type="pres">
      <dgm:prSet presAssocID="{C553AAAA-EC32-4A87-AC6E-71BA16566501}" presName="parTx" presStyleLbl="revTx" presStyleIdx="0" presStyleCnt="2">
        <dgm:presLayoutVars>
          <dgm:chMax val="1"/>
          <dgm:bulletEnabled val="1"/>
        </dgm:presLayoutVars>
      </dgm:prSet>
      <dgm:spPr/>
    </dgm:pt>
    <dgm:pt modelId="{824213D3-48B0-41C7-A44D-1527FBA4C018}" type="pres">
      <dgm:prSet presAssocID="{C553AAAA-EC32-4A87-AC6E-71BA16566501}" presName="bracket" presStyleLbl="parChTrans1D1" presStyleIdx="0" presStyleCnt="2"/>
      <dgm:spPr/>
    </dgm:pt>
    <dgm:pt modelId="{51BF2298-5E64-4F63-9108-FB3CC3364040}" type="pres">
      <dgm:prSet presAssocID="{C553AAAA-EC32-4A87-AC6E-71BA16566501}" presName="spH" presStyleCnt="0"/>
      <dgm:spPr/>
    </dgm:pt>
    <dgm:pt modelId="{37400ADE-40A1-4529-A9FF-2BE1D58BED51}" type="pres">
      <dgm:prSet presAssocID="{C553AAAA-EC32-4A87-AC6E-71BA16566501}" presName="desTx" presStyleLbl="node1" presStyleIdx="0" presStyleCnt="2">
        <dgm:presLayoutVars>
          <dgm:bulletEnabled val="1"/>
        </dgm:presLayoutVars>
      </dgm:prSet>
      <dgm:spPr/>
    </dgm:pt>
    <dgm:pt modelId="{BC2E3FBF-8C5C-4AB0-9A89-CB4981B38A64}" type="pres">
      <dgm:prSet presAssocID="{83F9A6AC-5182-4513-B226-10BD464E5F1B}" presName="spV" presStyleCnt="0"/>
      <dgm:spPr/>
    </dgm:pt>
    <dgm:pt modelId="{7D7B3CE0-C35F-4CE9-A252-35F6178BBE35}" type="pres">
      <dgm:prSet presAssocID="{A39AD9B3-CECE-4E3F-9B1B-86D82BDBB83F}" presName="linNode" presStyleCnt="0"/>
      <dgm:spPr/>
    </dgm:pt>
    <dgm:pt modelId="{1547A944-152F-4375-912B-04AE1F35B287}" type="pres">
      <dgm:prSet presAssocID="{A39AD9B3-CECE-4E3F-9B1B-86D82BDBB83F}" presName="parTx" presStyleLbl="revTx" presStyleIdx="1" presStyleCnt="2">
        <dgm:presLayoutVars>
          <dgm:chMax val="1"/>
          <dgm:bulletEnabled val="1"/>
        </dgm:presLayoutVars>
      </dgm:prSet>
      <dgm:spPr/>
    </dgm:pt>
    <dgm:pt modelId="{8BE003D2-E011-4C96-9C15-F9B0192A2634}" type="pres">
      <dgm:prSet presAssocID="{A39AD9B3-CECE-4E3F-9B1B-86D82BDBB83F}" presName="bracket" presStyleLbl="parChTrans1D1" presStyleIdx="1" presStyleCnt="2"/>
      <dgm:spPr/>
    </dgm:pt>
    <dgm:pt modelId="{24162051-61AF-4609-A8E7-592D2C35C546}" type="pres">
      <dgm:prSet presAssocID="{A39AD9B3-CECE-4E3F-9B1B-86D82BDBB83F}" presName="spH" presStyleCnt="0"/>
      <dgm:spPr/>
    </dgm:pt>
    <dgm:pt modelId="{F4505A20-3018-4646-8E87-98258E4FA2E5}" type="pres">
      <dgm:prSet presAssocID="{A39AD9B3-CECE-4E3F-9B1B-86D82BDBB83F}" presName="desTx" presStyleLbl="node1" presStyleIdx="1" presStyleCnt="2">
        <dgm:presLayoutVars>
          <dgm:bulletEnabled val="1"/>
        </dgm:presLayoutVars>
      </dgm:prSet>
      <dgm:spPr/>
    </dgm:pt>
  </dgm:ptLst>
  <dgm:cxnLst>
    <dgm:cxn modelId="{A80E1763-899F-42C3-89B5-95C64D3C2EE1}" type="presOf" srcId="{F31EED0A-46D7-4CAD-BB2D-510FC4C6056F}" destId="{37400ADE-40A1-4529-A9FF-2BE1D58BED51}" srcOrd="0" destOrd="0" presId="urn:diagrams.loki3.com/BracketList"/>
    <dgm:cxn modelId="{B185984F-14BF-484A-B7E5-8CFD616506DF}" type="presOf" srcId="{A39AD9B3-CECE-4E3F-9B1B-86D82BDBB83F}" destId="{1547A944-152F-4375-912B-04AE1F35B287}" srcOrd="0" destOrd="0" presId="urn:diagrams.loki3.com/BracketList"/>
    <dgm:cxn modelId="{5C7CF252-3E0F-4B11-BD2A-6D249D81DCF5}" srcId="{0A735CE9-B4D5-4007-8C87-7EC5C2311ABF}" destId="{A39AD9B3-CECE-4E3F-9B1B-86D82BDBB83F}" srcOrd="1" destOrd="0" parTransId="{37CA9BEB-BB33-412B-AA20-464612C4E16C}" sibTransId="{273AFF43-D1F7-4E33-9499-70A7BC13DB21}"/>
    <dgm:cxn modelId="{48AF9E55-E738-44FD-ADF9-6D52078F4480}" type="presOf" srcId="{0A735CE9-B4D5-4007-8C87-7EC5C2311ABF}" destId="{59DE6EA6-F619-468C-85C6-0748AAC69242}" srcOrd="0" destOrd="0" presId="urn:diagrams.loki3.com/BracketList"/>
    <dgm:cxn modelId="{C6433857-264D-4717-968C-28A6734A12AC}" srcId="{A39AD9B3-CECE-4E3F-9B1B-86D82BDBB83F}" destId="{FEB49811-5AAF-42A5-B307-CA2F1D62FC83}" srcOrd="0" destOrd="0" parTransId="{6E0C60F1-2D05-4A5D-BCBD-E896BFDDE636}" sibTransId="{23E86376-5291-4DD3-8537-A852850F1A01}"/>
    <dgm:cxn modelId="{2A743D95-1E72-4F1E-AAA7-F348446ADA40}" type="presOf" srcId="{C553AAAA-EC32-4A87-AC6E-71BA16566501}" destId="{902CCED0-55C5-4B9C-9BCC-1CA7423E7182}" srcOrd="0" destOrd="0" presId="urn:diagrams.loki3.com/BracketList"/>
    <dgm:cxn modelId="{A9C428BC-317B-4474-B7CC-D3409599E961}" srcId="{0A735CE9-B4D5-4007-8C87-7EC5C2311ABF}" destId="{C553AAAA-EC32-4A87-AC6E-71BA16566501}" srcOrd="0" destOrd="0" parTransId="{E0DC3D45-604C-4646-B08A-541B7B62B4B0}" sibTransId="{83F9A6AC-5182-4513-B226-10BD464E5F1B}"/>
    <dgm:cxn modelId="{58C701CD-A857-4668-9346-513939E7ACA4}" type="presOf" srcId="{FEB49811-5AAF-42A5-B307-CA2F1D62FC83}" destId="{F4505A20-3018-4646-8E87-98258E4FA2E5}" srcOrd="0" destOrd="0" presId="urn:diagrams.loki3.com/BracketList"/>
    <dgm:cxn modelId="{FA7585F9-C39A-4479-BCF7-9298053133A8}" srcId="{C553AAAA-EC32-4A87-AC6E-71BA16566501}" destId="{F31EED0A-46D7-4CAD-BB2D-510FC4C6056F}" srcOrd="0" destOrd="0" parTransId="{FC2508A3-45DA-42C4-9D38-CCC579B10817}" sibTransId="{D2558F63-85E4-44BF-8E40-AE4837F57901}"/>
    <dgm:cxn modelId="{5C292F60-AAE1-4219-83F3-087EE0889171}" type="presParOf" srcId="{59DE6EA6-F619-468C-85C6-0748AAC69242}" destId="{20E30F6F-CF0C-4B5A-B9EA-F35F77AFEB55}" srcOrd="0" destOrd="0" presId="urn:diagrams.loki3.com/BracketList"/>
    <dgm:cxn modelId="{EFA04D3A-84FF-405A-B078-893305579E52}" type="presParOf" srcId="{20E30F6F-CF0C-4B5A-B9EA-F35F77AFEB55}" destId="{902CCED0-55C5-4B9C-9BCC-1CA7423E7182}" srcOrd="0" destOrd="0" presId="urn:diagrams.loki3.com/BracketList"/>
    <dgm:cxn modelId="{2A3C2B1A-81A9-4339-A24A-7708B635EF43}" type="presParOf" srcId="{20E30F6F-CF0C-4B5A-B9EA-F35F77AFEB55}" destId="{824213D3-48B0-41C7-A44D-1527FBA4C018}" srcOrd="1" destOrd="0" presId="urn:diagrams.loki3.com/BracketList"/>
    <dgm:cxn modelId="{5D7FF40B-E6FA-4414-9642-DD6F90AA7BF5}" type="presParOf" srcId="{20E30F6F-CF0C-4B5A-B9EA-F35F77AFEB55}" destId="{51BF2298-5E64-4F63-9108-FB3CC3364040}" srcOrd="2" destOrd="0" presId="urn:diagrams.loki3.com/BracketList"/>
    <dgm:cxn modelId="{19226241-C7DE-472C-A1E8-FE71DD2DF914}" type="presParOf" srcId="{20E30F6F-CF0C-4B5A-B9EA-F35F77AFEB55}" destId="{37400ADE-40A1-4529-A9FF-2BE1D58BED51}" srcOrd="3" destOrd="0" presId="urn:diagrams.loki3.com/BracketList"/>
    <dgm:cxn modelId="{FDA38E9F-9DF0-4EE6-AECF-276A8D31BEAB}" type="presParOf" srcId="{59DE6EA6-F619-468C-85C6-0748AAC69242}" destId="{BC2E3FBF-8C5C-4AB0-9A89-CB4981B38A64}" srcOrd="1" destOrd="0" presId="urn:diagrams.loki3.com/BracketList"/>
    <dgm:cxn modelId="{388BEB37-B5CC-4D0C-9A03-102A26FD988A}" type="presParOf" srcId="{59DE6EA6-F619-468C-85C6-0748AAC69242}" destId="{7D7B3CE0-C35F-4CE9-A252-35F6178BBE35}" srcOrd="2" destOrd="0" presId="urn:diagrams.loki3.com/BracketList"/>
    <dgm:cxn modelId="{5345FC8C-3C43-4FE3-A889-CABFF43DB526}" type="presParOf" srcId="{7D7B3CE0-C35F-4CE9-A252-35F6178BBE35}" destId="{1547A944-152F-4375-912B-04AE1F35B287}" srcOrd="0" destOrd="0" presId="urn:diagrams.loki3.com/BracketList"/>
    <dgm:cxn modelId="{35BE1D80-DEC8-49D8-A0A6-4DDEF89FA399}" type="presParOf" srcId="{7D7B3CE0-C35F-4CE9-A252-35F6178BBE35}" destId="{8BE003D2-E011-4C96-9C15-F9B0192A2634}" srcOrd="1" destOrd="0" presId="urn:diagrams.loki3.com/BracketList"/>
    <dgm:cxn modelId="{82A2391D-A286-4451-8FE6-BA4255792414}" type="presParOf" srcId="{7D7B3CE0-C35F-4CE9-A252-35F6178BBE35}" destId="{24162051-61AF-4609-A8E7-592D2C35C546}" srcOrd="2" destOrd="0" presId="urn:diagrams.loki3.com/BracketList"/>
    <dgm:cxn modelId="{F32F2194-98C5-4069-97A0-678CC7AADB8F}" type="presParOf" srcId="{7D7B3CE0-C35F-4CE9-A252-35F6178BBE35}" destId="{F4505A20-3018-4646-8E87-98258E4FA2E5}"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18521E-C68E-40F2-9AD6-96A1011EBC0F}">
      <dsp:nvSpPr>
        <dsp:cNvPr id="0" name=""/>
        <dsp:cNvSpPr/>
      </dsp:nvSpPr>
      <dsp:spPr>
        <a:xfrm>
          <a:off x="0" y="402183"/>
          <a:ext cx="8128000" cy="1777230"/>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sr-Cyrl-RS" sz="4800" kern="1200" dirty="0"/>
            <a:t>ОНЛАЈН ОБУКА</a:t>
          </a:r>
          <a:endParaRPr lang="sr-RS" sz="4800" kern="1200" dirty="0"/>
        </a:p>
      </dsp:txBody>
      <dsp:txXfrm>
        <a:off x="86757" y="488940"/>
        <a:ext cx="7954486" cy="1603716"/>
      </dsp:txXfrm>
    </dsp:sp>
    <dsp:sp modelId="{557023C8-57AE-43B2-8497-30DB4D42BA85}">
      <dsp:nvSpPr>
        <dsp:cNvPr id="0" name=""/>
        <dsp:cNvSpPr/>
      </dsp:nvSpPr>
      <dsp:spPr>
        <a:xfrm>
          <a:off x="0" y="2179413"/>
          <a:ext cx="8128000" cy="529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064" tIns="40640" rIns="227584" bIns="40640" numCol="1" spcCol="1270" anchor="t" anchorCtr="0">
          <a:noAutofit/>
        </a:bodyPr>
        <a:lstStyle/>
        <a:p>
          <a:pPr marL="228600" lvl="1" indent="-228600" algn="l" defTabSz="1111250">
            <a:lnSpc>
              <a:spcPct val="90000"/>
            </a:lnSpc>
            <a:spcBef>
              <a:spcPct val="0"/>
            </a:spcBef>
            <a:spcAft>
              <a:spcPct val="20000"/>
            </a:spcAft>
            <a:buChar char="•"/>
          </a:pPr>
          <a:endParaRPr lang="sr-RS" sz="2500" kern="1200"/>
        </a:p>
      </dsp:txBody>
      <dsp:txXfrm>
        <a:off x="0" y="2179413"/>
        <a:ext cx="8128000" cy="529920"/>
      </dsp:txXfrm>
    </dsp:sp>
    <dsp:sp modelId="{45166407-E4DB-4572-AA80-458DA03DCE5D}">
      <dsp:nvSpPr>
        <dsp:cNvPr id="0" name=""/>
        <dsp:cNvSpPr/>
      </dsp:nvSpPr>
      <dsp:spPr>
        <a:xfrm>
          <a:off x="0" y="2709333"/>
          <a:ext cx="8128000" cy="1777230"/>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ru-RU" sz="3200" b="1" i="0" kern="1200" dirty="0"/>
            <a:t>КОНТРОЛА ЗАПИСНИКА О РАДУ БИРАЧКИХ ОДБОРА И УТВРЂИВАЊЕ РЕЗУЛТАТА ГЛАСАЊА СА БИРАЧКИХ МЕСТА</a:t>
          </a:r>
          <a:endParaRPr lang="sr-RS" sz="3200" b="1" kern="1200" dirty="0"/>
        </a:p>
      </dsp:txBody>
      <dsp:txXfrm>
        <a:off x="86757" y="2796090"/>
        <a:ext cx="7954486" cy="1603716"/>
      </dsp:txXfrm>
    </dsp:sp>
    <dsp:sp modelId="{06F05026-D761-42BF-85FC-EF1DCF08DACA}">
      <dsp:nvSpPr>
        <dsp:cNvPr id="0" name=""/>
        <dsp:cNvSpPr/>
      </dsp:nvSpPr>
      <dsp:spPr>
        <a:xfrm>
          <a:off x="0" y="4486563"/>
          <a:ext cx="8128000" cy="529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064" tIns="40640" rIns="227584" bIns="40640" numCol="1" spcCol="1270" anchor="t" anchorCtr="0">
          <a:noAutofit/>
        </a:bodyPr>
        <a:lstStyle/>
        <a:p>
          <a:pPr marL="228600" lvl="1" indent="-228600" algn="l" defTabSz="1111250">
            <a:lnSpc>
              <a:spcPct val="90000"/>
            </a:lnSpc>
            <a:spcBef>
              <a:spcPct val="0"/>
            </a:spcBef>
            <a:spcAft>
              <a:spcPct val="20000"/>
            </a:spcAft>
            <a:buChar char="•"/>
          </a:pPr>
          <a:endParaRPr lang="sr-RS" sz="2500" kern="1200"/>
        </a:p>
      </dsp:txBody>
      <dsp:txXfrm>
        <a:off x="0" y="4486563"/>
        <a:ext cx="8128000" cy="5299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2CCED0-55C5-4B9C-9BCC-1CA7423E7182}">
      <dsp:nvSpPr>
        <dsp:cNvPr id="0" name=""/>
        <dsp:cNvSpPr/>
      </dsp:nvSpPr>
      <dsp:spPr>
        <a:xfrm>
          <a:off x="0" y="441696"/>
          <a:ext cx="2476500" cy="1168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608" tIns="149860" rIns="419608" bIns="149860" numCol="1" spcCol="1270" anchor="ctr" anchorCtr="0">
          <a:noAutofit/>
        </a:bodyPr>
        <a:lstStyle/>
        <a:p>
          <a:pPr marL="0" lvl="0" indent="0" algn="r" defTabSz="2622550">
            <a:lnSpc>
              <a:spcPct val="90000"/>
            </a:lnSpc>
            <a:spcBef>
              <a:spcPct val="0"/>
            </a:spcBef>
            <a:spcAft>
              <a:spcPct val="35000"/>
            </a:spcAft>
            <a:buNone/>
          </a:pPr>
          <a:endParaRPr lang="sr-RS" sz="5900" kern="1200"/>
        </a:p>
      </dsp:txBody>
      <dsp:txXfrm>
        <a:off x="0" y="441696"/>
        <a:ext cx="2476500" cy="1168200"/>
      </dsp:txXfrm>
    </dsp:sp>
    <dsp:sp modelId="{824213D3-48B0-41C7-A44D-1527FBA4C018}">
      <dsp:nvSpPr>
        <dsp:cNvPr id="0" name=""/>
        <dsp:cNvSpPr/>
      </dsp:nvSpPr>
      <dsp:spPr>
        <a:xfrm>
          <a:off x="2476499" y="386937"/>
          <a:ext cx="495300" cy="1277718"/>
        </a:xfrm>
        <a:prstGeom prst="leftBrace">
          <a:avLst>
            <a:gd name="adj1" fmla="val 35000"/>
            <a:gd name="adj2" fmla="val 50000"/>
          </a:avLst>
        </a:pr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400ADE-40A1-4529-A9FF-2BE1D58BED51}">
      <dsp:nvSpPr>
        <dsp:cNvPr id="0" name=""/>
        <dsp:cNvSpPr/>
      </dsp:nvSpPr>
      <dsp:spPr>
        <a:xfrm>
          <a:off x="3169919" y="386937"/>
          <a:ext cx="6736080" cy="1277718"/>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224790" rIns="224790" bIns="224790" numCol="1" spcCol="1270" anchor="ctr" anchorCtr="0">
          <a:noAutofit/>
        </a:bodyPr>
        <a:lstStyle/>
        <a:p>
          <a:pPr marL="285750" lvl="1" indent="-285750" algn="l" defTabSz="2622550">
            <a:lnSpc>
              <a:spcPct val="90000"/>
            </a:lnSpc>
            <a:spcBef>
              <a:spcPct val="0"/>
            </a:spcBef>
            <a:spcAft>
              <a:spcPct val="15000"/>
            </a:spcAft>
            <a:buChar char="•"/>
          </a:pPr>
          <a:r>
            <a:rPr lang="sr-Cyrl-RS" sz="5900" kern="1200" dirty="0"/>
            <a:t>Изборна комисија</a:t>
          </a:r>
          <a:endParaRPr lang="sr-RS" sz="5900" kern="1200" dirty="0"/>
        </a:p>
      </dsp:txBody>
      <dsp:txXfrm>
        <a:off x="3169919" y="386937"/>
        <a:ext cx="6736080" cy="1277718"/>
      </dsp:txXfrm>
    </dsp:sp>
    <dsp:sp modelId="{1547A944-152F-4375-912B-04AE1F35B287}">
      <dsp:nvSpPr>
        <dsp:cNvPr id="0" name=""/>
        <dsp:cNvSpPr/>
      </dsp:nvSpPr>
      <dsp:spPr>
        <a:xfrm>
          <a:off x="0" y="1931815"/>
          <a:ext cx="2476500" cy="1168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608" tIns="149860" rIns="419608" bIns="149860" numCol="1" spcCol="1270" anchor="ctr" anchorCtr="0">
          <a:noAutofit/>
        </a:bodyPr>
        <a:lstStyle/>
        <a:p>
          <a:pPr marL="0" lvl="0" indent="0" algn="r" defTabSz="2622550">
            <a:lnSpc>
              <a:spcPct val="90000"/>
            </a:lnSpc>
            <a:spcBef>
              <a:spcPct val="0"/>
            </a:spcBef>
            <a:spcAft>
              <a:spcPct val="35000"/>
            </a:spcAft>
            <a:buNone/>
          </a:pPr>
          <a:endParaRPr lang="sr-RS" sz="5900" kern="1200"/>
        </a:p>
      </dsp:txBody>
      <dsp:txXfrm>
        <a:off x="0" y="1931815"/>
        <a:ext cx="2476500" cy="1168200"/>
      </dsp:txXfrm>
    </dsp:sp>
    <dsp:sp modelId="{8BE003D2-E011-4C96-9C15-F9B0192A2634}">
      <dsp:nvSpPr>
        <dsp:cNvPr id="0" name=""/>
        <dsp:cNvSpPr/>
      </dsp:nvSpPr>
      <dsp:spPr>
        <a:xfrm>
          <a:off x="2476499" y="1877056"/>
          <a:ext cx="495300" cy="1277718"/>
        </a:xfrm>
        <a:prstGeom prst="leftBrace">
          <a:avLst>
            <a:gd name="adj1" fmla="val 35000"/>
            <a:gd name="adj2" fmla="val 50000"/>
          </a:avLst>
        </a:pr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505A20-3018-4646-8E87-98258E4FA2E5}">
      <dsp:nvSpPr>
        <dsp:cNvPr id="0" name=""/>
        <dsp:cNvSpPr/>
      </dsp:nvSpPr>
      <dsp:spPr>
        <a:xfrm>
          <a:off x="3169919" y="1877056"/>
          <a:ext cx="6736080" cy="1277718"/>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224790" rIns="224790" bIns="224790" numCol="1" spcCol="1270" anchor="ctr" anchorCtr="0">
          <a:noAutofit/>
        </a:bodyPr>
        <a:lstStyle/>
        <a:p>
          <a:pPr marL="285750" lvl="1" indent="-285750" algn="l" defTabSz="2622550">
            <a:lnSpc>
              <a:spcPct val="90000"/>
            </a:lnSpc>
            <a:spcBef>
              <a:spcPct val="0"/>
            </a:spcBef>
            <a:spcAft>
              <a:spcPct val="15000"/>
            </a:spcAft>
            <a:buChar char="•"/>
          </a:pPr>
          <a:r>
            <a:rPr lang="sr-Cyrl-RS" sz="5900" kern="1200" dirty="0"/>
            <a:t>Бирачки одбор</a:t>
          </a:r>
          <a:endParaRPr lang="sr-RS" sz="5900" kern="1200" dirty="0"/>
        </a:p>
      </dsp:txBody>
      <dsp:txXfrm>
        <a:off x="3169919" y="1877056"/>
        <a:ext cx="6736080" cy="127771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81EF6A7D-7AA0-47E8-AFAB-F8C4B1F5CF15}" type="datetimeFigureOut">
              <a:rPr lang="sr-RS" smtClean="0"/>
              <a:t>27.5.2024.</a:t>
            </a:fld>
            <a:endParaRPr lang="sr-RS"/>
          </a:p>
        </p:txBody>
      </p:sp>
      <p:sp>
        <p:nvSpPr>
          <p:cNvPr id="5" name="Footer Placeholder 4"/>
          <p:cNvSpPr>
            <a:spLocks noGrp="1"/>
          </p:cNvSpPr>
          <p:nvPr>
            <p:ph type="ftr" sz="quarter" idx="11"/>
          </p:nvPr>
        </p:nvSpPr>
        <p:spPr>
          <a:xfrm>
            <a:off x="1876424" y="5410201"/>
            <a:ext cx="5124886" cy="365125"/>
          </a:xfrm>
        </p:spPr>
        <p:txBody>
          <a:bodyPr/>
          <a:lstStyle/>
          <a:p>
            <a:endParaRPr lang="sr-RS"/>
          </a:p>
        </p:txBody>
      </p:sp>
      <p:sp>
        <p:nvSpPr>
          <p:cNvPr id="6" name="Slide Number Placeholder 5"/>
          <p:cNvSpPr>
            <a:spLocks noGrp="1"/>
          </p:cNvSpPr>
          <p:nvPr>
            <p:ph type="sldNum" sz="quarter" idx="12"/>
          </p:nvPr>
        </p:nvSpPr>
        <p:spPr>
          <a:xfrm>
            <a:off x="9896911" y="5410199"/>
            <a:ext cx="771089" cy="365125"/>
          </a:xfrm>
        </p:spPr>
        <p:txBody>
          <a:bodyPr/>
          <a:lstStyle/>
          <a:p>
            <a:fld id="{D1680EF3-3CBE-4E69-934F-5E4258C9FDB9}" type="slidenum">
              <a:rPr lang="sr-RS" smtClean="0"/>
              <a:t>‹#›</a:t>
            </a:fld>
            <a:endParaRPr lang="sr-RS"/>
          </a:p>
        </p:txBody>
      </p:sp>
    </p:spTree>
    <p:extLst>
      <p:ext uri="{BB962C8B-B14F-4D97-AF65-F5344CB8AC3E}">
        <p14:creationId xmlns:p14="http://schemas.microsoft.com/office/powerpoint/2010/main" val="3764631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EF6A7D-7AA0-47E8-AFAB-F8C4B1F5CF15}" type="datetimeFigureOut">
              <a:rPr lang="sr-RS" smtClean="0"/>
              <a:t>27.5.2024.</a:t>
            </a:fld>
            <a:endParaRPr lang="sr-RS"/>
          </a:p>
        </p:txBody>
      </p:sp>
      <p:sp>
        <p:nvSpPr>
          <p:cNvPr id="6" name="Footer Placeholder 5"/>
          <p:cNvSpPr>
            <a:spLocks noGrp="1"/>
          </p:cNvSpPr>
          <p:nvPr>
            <p:ph type="ftr" sz="quarter" idx="11"/>
          </p:nvPr>
        </p:nvSpPr>
        <p:spPr/>
        <p:txBody>
          <a:bodyPr/>
          <a:lstStyle/>
          <a:p>
            <a:endParaRPr lang="sr-RS"/>
          </a:p>
        </p:txBody>
      </p:sp>
      <p:sp>
        <p:nvSpPr>
          <p:cNvPr id="7" name="Slide Number Placeholder 6"/>
          <p:cNvSpPr>
            <a:spLocks noGrp="1"/>
          </p:cNvSpPr>
          <p:nvPr>
            <p:ph type="sldNum" sz="quarter" idx="12"/>
          </p:nvPr>
        </p:nvSpPr>
        <p:spPr/>
        <p:txBody>
          <a:bodyPr/>
          <a:lstStyle/>
          <a:p>
            <a:fld id="{D1680EF3-3CBE-4E69-934F-5E4258C9FDB9}" type="slidenum">
              <a:rPr lang="sr-RS" smtClean="0"/>
              <a:t>‹#›</a:t>
            </a:fld>
            <a:endParaRPr lang="sr-RS"/>
          </a:p>
        </p:txBody>
      </p:sp>
    </p:spTree>
    <p:extLst>
      <p:ext uri="{BB962C8B-B14F-4D97-AF65-F5344CB8AC3E}">
        <p14:creationId xmlns:p14="http://schemas.microsoft.com/office/powerpoint/2010/main" val="3460882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EF6A7D-7AA0-47E8-AFAB-F8C4B1F5CF15}" type="datetimeFigureOut">
              <a:rPr lang="sr-RS" smtClean="0"/>
              <a:t>27.5.2024.</a:t>
            </a:fld>
            <a:endParaRPr lang="sr-RS"/>
          </a:p>
        </p:txBody>
      </p:sp>
      <p:sp>
        <p:nvSpPr>
          <p:cNvPr id="6" name="Footer Placeholder 5"/>
          <p:cNvSpPr>
            <a:spLocks noGrp="1"/>
          </p:cNvSpPr>
          <p:nvPr>
            <p:ph type="ftr" sz="quarter" idx="11"/>
          </p:nvPr>
        </p:nvSpPr>
        <p:spPr/>
        <p:txBody>
          <a:bodyPr/>
          <a:lstStyle/>
          <a:p>
            <a:endParaRPr lang="sr-RS"/>
          </a:p>
        </p:txBody>
      </p:sp>
      <p:sp>
        <p:nvSpPr>
          <p:cNvPr id="7" name="Slide Number Placeholder 6"/>
          <p:cNvSpPr>
            <a:spLocks noGrp="1"/>
          </p:cNvSpPr>
          <p:nvPr>
            <p:ph type="sldNum" sz="quarter" idx="12"/>
          </p:nvPr>
        </p:nvSpPr>
        <p:spPr/>
        <p:txBody>
          <a:bodyPr/>
          <a:lstStyle/>
          <a:p>
            <a:fld id="{D1680EF3-3CBE-4E69-934F-5E4258C9FDB9}" type="slidenum">
              <a:rPr lang="sr-RS" smtClean="0"/>
              <a:t>‹#›</a:t>
            </a:fld>
            <a:endParaRPr lang="sr-RS"/>
          </a:p>
        </p:txBody>
      </p:sp>
    </p:spTree>
    <p:extLst>
      <p:ext uri="{BB962C8B-B14F-4D97-AF65-F5344CB8AC3E}">
        <p14:creationId xmlns:p14="http://schemas.microsoft.com/office/powerpoint/2010/main" val="1966236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EF6A7D-7AA0-47E8-AFAB-F8C4B1F5CF15}" type="datetimeFigureOut">
              <a:rPr lang="sr-RS" smtClean="0"/>
              <a:t>27.5.2024.</a:t>
            </a:fld>
            <a:endParaRPr lang="sr-RS"/>
          </a:p>
        </p:txBody>
      </p:sp>
      <p:sp>
        <p:nvSpPr>
          <p:cNvPr id="6" name="Footer Placeholder 5"/>
          <p:cNvSpPr>
            <a:spLocks noGrp="1"/>
          </p:cNvSpPr>
          <p:nvPr>
            <p:ph type="ftr" sz="quarter" idx="11"/>
          </p:nvPr>
        </p:nvSpPr>
        <p:spPr/>
        <p:txBody>
          <a:bodyPr/>
          <a:lstStyle/>
          <a:p>
            <a:endParaRPr lang="sr-RS"/>
          </a:p>
        </p:txBody>
      </p:sp>
      <p:sp>
        <p:nvSpPr>
          <p:cNvPr id="7" name="Slide Number Placeholder 6"/>
          <p:cNvSpPr>
            <a:spLocks noGrp="1"/>
          </p:cNvSpPr>
          <p:nvPr>
            <p:ph type="sldNum" sz="quarter" idx="12"/>
          </p:nvPr>
        </p:nvSpPr>
        <p:spPr/>
        <p:txBody>
          <a:bodyPr/>
          <a:lstStyle/>
          <a:p>
            <a:fld id="{D1680EF3-3CBE-4E69-934F-5E4258C9FDB9}" type="slidenum">
              <a:rPr lang="sr-RS" smtClean="0"/>
              <a:t>‹#›</a:t>
            </a:fld>
            <a:endParaRPr lang="sr-R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222297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EF6A7D-7AA0-47E8-AFAB-F8C4B1F5CF15}" type="datetimeFigureOut">
              <a:rPr lang="sr-RS" smtClean="0"/>
              <a:t>27.5.2024.</a:t>
            </a:fld>
            <a:endParaRPr lang="sr-RS"/>
          </a:p>
        </p:txBody>
      </p:sp>
      <p:sp>
        <p:nvSpPr>
          <p:cNvPr id="6" name="Footer Placeholder 5"/>
          <p:cNvSpPr>
            <a:spLocks noGrp="1"/>
          </p:cNvSpPr>
          <p:nvPr>
            <p:ph type="ftr" sz="quarter" idx="11"/>
          </p:nvPr>
        </p:nvSpPr>
        <p:spPr/>
        <p:txBody>
          <a:bodyPr/>
          <a:lstStyle/>
          <a:p>
            <a:endParaRPr lang="sr-RS"/>
          </a:p>
        </p:txBody>
      </p:sp>
      <p:sp>
        <p:nvSpPr>
          <p:cNvPr id="7" name="Slide Number Placeholder 6"/>
          <p:cNvSpPr>
            <a:spLocks noGrp="1"/>
          </p:cNvSpPr>
          <p:nvPr>
            <p:ph type="sldNum" sz="quarter" idx="12"/>
          </p:nvPr>
        </p:nvSpPr>
        <p:spPr/>
        <p:txBody>
          <a:bodyPr/>
          <a:lstStyle/>
          <a:p>
            <a:fld id="{D1680EF3-3CBE-4E69-934F-5E4258C9FDB9}" type="slidenum">
              <a:rPr lang="sr-RS" smtClean="0"/>
              <a:t>‹#›</a:t>
            </a:fld>
            <a:endParaRPr lang="sr-RS"/>
          </a:p>
        </p:txBody>
      </p:sp>
    </p:spTree>
    <p:extLst>
      <p:ext uri="{BB962C8B-B14F-4D97-AF65-F5344CB8AC3E}">
        <p14:creationId xmlns:p14="http://schemas.microsoft.com/office/powerpoint/2010/main" val="2736522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1EF6A7D-7AA0-47E8-AFAB-F8C4B1F5CF15}" type="datetimeFigureOut">
              <a:rPr lang="sr-RS" smtClean="0"/>
              <a:t>27.5.2024.</a:t>
            </a:fld>
            <a:endParaRPr lang="sr-RS"/>
          </a:p>
        </p:txBody>
      </p:sp>
      <p:sp>
        <p:nvSpPr>
          <p:cNvPr id="4" name="Footer Placeholder 3"/>
          <p:cNvSpPr>
            <a:spLocks noGrp="1"/>
          </p:cNvSpPr>
          <p:nvPr>
            <p:ph type="ftr" sz="quarter" idx="11"/>
          </p:nvPr>
        </p:nvSpPr>
        <p:spPr/>
        <p:txBody>
          <a:bodyPr/>
          <a:lstStyle/>
          <a:p>
            <a:endParaRPr lang="sr-RS"/>
          </a:p>
        </p:txBody>
      </p:sp>
      <p:sp>
        <p:nvSpPr>
          <p:cNvPr id="5" name="Slide Number Placeholder 4"/>
          <p:cNvSpPr>
            <a:spLocks noGrp="1"/>
          </p:cNvSpPr>
          <p:nvPr>
            <p:ph type="sldNum" sz="quarter" idx="12"/>
          </p:nvPr>
        </p:nvSpPr>
        <p:spPr/>
        <p:txBody>
          <a:bodyPr/>
          <a:lstStyle/>
          <a:p>
            <a:fld id="{D1680EF3-3CBE-4E69-934F-5E4258C9FDB9}" type="slidenum">
              <a:rPr lang="sr-RS" smtClean="0"/>
              <a:t>‹#›</a:t>
            </a:fld>
            <a:endParaRPr lang="sr-RS"/>
          </a:p>
        </p:txBody>
      </p:sp>
    </p:spTree>
    <p:extLst>
      <p:ext uri="{BB962C8B-B14F-4D97-AF65-F5344CB8AC3E}">
        <p14:creationId xmlns:p14="http://schemas.microsoft.com/office/powerpoint/2010/main" val="4535141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1EF6A7D-7AA0-47E8-AFAB-F8C4B1F5CF15}" type="datetimeFigureOut">
              <a:rPr lang="sr-RS" smtClean="0"/>
              <a:t>27.5.2024.</a:t>
            </a:fld>
            <a:endParaRPr lang="sr-RS"/>
          </a:p>
        </p:txBody>
      </p:sp>
      <p:sp>
        <p:nvSpPr>
          <p:cNvPr id="4" name="Footer Placeholder 3"/>
          <p:cNvSpPr>
            <a:spLocks noGrp="1"/>
          </p:cNvSpPr>
          <p:nvPr>
            <p:ph type="ftr" sz="quarter" idx="11"/>
          </p:nvPr>
        </p:nvSpPr>
        <p:spPr/>
        <p:txBody>
          <a:bodyPr/>
          <a:lstStyle/>
          <a:p>
            <a:endParaRPr lang="sr-RS"/>
          </a:p>
        </p:txBody>
      </p:sp>
      <p:sp>
        <p:nvSpPr>
          <p:cNvPr id="5" name="Slide Number Placeholder 4"/>
          <p:cNvSpPr>
            <a:spLocks noGrp="1"/>
          </p:cNvSpPr>
          <p:nvPr>
            <p:ph type="sldNum" sz="quarter" idx="12"/>
          </p:nvPr>
        </p:nvSpPr>
        <p:spPr/>
        <p:txBody>
          <a:bodyPr/>
          <a:lstStyle/>
          <a:p>
            <a:fld id="{D1680EF3-3CBE-4E69-934F-5E4258C9FDB9}" type="slidenum">
              <a:rPr lang="sr-RS" smtClean="0"/>
              <a:t>‹#›</a:t>
            </a:fld>
            <a:endParaRPr lang="sr-RS"/>
          </a:p>
        </p:txBody>
      </p:sp>
    </p:spTree>
    <p:extLst>
      <p:ext uri="{BB962C8B-B14F-4D97-AF65-F5344CB8AC3E}">
        <p14:creationId xmlns:p14="http://schemas.microsoft.com/office/powerpoint/2010/main" val="26174913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EF6A7D-7AA0-47E8-AFAB-F8C4B1F5CF15}" type="datetimeFigureOut">
              <a:rPr lang="sr-RS" smtClean="0"/>
              <a:t>27.5.2024.</a:t>
            </a:fld>
            <a:endParaRPr lang="sr-RS"/>
          </a:p>
        </p:txBody>
      </p:sp>
      <p:sp>
        <p:nvSpPr>
          <p:cNvPr id="5" name="Footer Placeholder 4"/>
          <p:cNvSpPr>
            <a:spLocks noGrp="1"/>
          </p:cNvSpPr>
          <p:nvPr>
            <p:ph type="ftr" sz="quarter" idx="11"/>
          </p:nvPr>
        </p:nvSpPr>
        <p:spPr/>
        <p:txBody>
          <a:bodyPr/>
          <a:lstStyle/>
          <a:p>
            <a:endParaRPr lang="sr-RS"/>
          </a:p>
        </p:txBody>
      </p:sp>
      <p:sp>
        <p:nvSpPr>
          <p:cNvPr id="6" name="Slide Number Placeholder 5"/>
          <p:cNvSpPr>
            <a:spLocks noGrp="1"/>
          </p:cNvSpPr>
          <p:nvPr>
            <p:ph type="sldNum" sz="quarter" idx="12"/>
          </p:nvPr>
        </p:nvSpPr>
        <p:spPr/>
        <p:txBody>
          <a:bodyPr/>
          <a:lstStyle/>
          <a:p>
            <a:fld id="{D1680EF3-3CBE-4E69-934F-5E4258C9FDB9}" type="slidenum">
              <a:rPr lang="sr-RS" smtClean="0"/>
              <a:t>‹#›</a:t>
            </a:fld>
            <a:endParaRPr lang="sr-RS"/>
          </a:p>
        </p:txBody>
      </p:sp>
    </p:spTree>
    <p:extLst>
      <p:ext uri="{BB962C8B-B14F-4D97-AF65-F5344CB8AC3E}">
        <p14:creationId xmlns:p14="http://schemas.microsoft.com/office/powerpoint/2010/main" val="2807167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EF6A7D-7AA0-47E8-AFAB-F8C4B1F5CF15}" type="datetimeFigureOut">
              <a:rPr lang="sr-RS" smtClean="0"/>
              <a:t>27.5.2024.</a:t>
            </a:fld>
            <a:endParaRPr lang="sr-RS"/>
          </a:p>
        </p:txBody>
      </p:sp>
      <p:sp>
        <p:nvSpPr>
          <p:cNvPr id="5" name="Footer Placeholder 4"/>
          <p:cNvSpPr>
            <a:spLocks noGrp="1"/>
          </p:cNvSpPr>
          <p:nvPr>
            <p:ph type="ftr" sz="quarter" idx="11"/>
          </p:nvPr>
        </p:nvSpPr>
        <p:spPr/>
        <p:txBody>
          <a:bodyPr/>
          <a:lstStyle/>
          <a:p>
            <a:endParaRPr lang="sr-RS"/>
          </a:p>
        </p:txBody>
      </p:sp>
      <p:sp>
        <p:nvSpPr>
          <p:cNvPr id="6" name="Slide Number Placeholder 5"/>
          <p:cNvSpPr>
            <a:spLocks noGrp="1"/>
          </p:cNvSpPr>
          <p:nvPr>
            <p:ph type="sldNum" sz="quarter" idx="12"/>
          </p:nvPr>
        </p:nvSpPr>
        <p:spPr/>
        <p:txBody>
          <a:bodyPr/>
          <a:lstStyle/>
          <a:p>
            <a:fld id="{D1680EF3-3CBE-4E69-934F-5E4258C9FDB9}" type="slidenum">
              <a:rPr lang="sr-RS" smtClean="0"/>
              <a:t>‹#›</a:t>
            </a:fld>
            <a:endParaRPr lang="sr-RS"/>
          </a:p>
        </p:txBody>
      </p:sp>
    </p:spTree>
    <p:extLst>
      <p:ext uri="{BB962C8B-B14F-4D97-AF65-F5344CB8AC3E}">
        <p14:creationId xmlns:p14="http://schemas.microsoft.com/office/powerpoint/2010/main" val="419300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EF6A7D-7AA0-47E8-AFAB-F8C4B1F5CF15}" type="datetimeFigureOut">
              <a:rPr lang="sr-RS" smtClean="0"/>
              <a:t>27.5.2024.</a:t>
            </a:fld>
            <a:endParaRPr lang="sr-RS"/>
          </a:p>
        </p:txBody>
      </p:sp>
      <p:sp>
        <p:nvSpPr>
          <p:cNvPr id="5" name="Footer Placeholder 4"/>
          <p:cNvSpPr>
            <a:spLocks noGrp="1"/>
          </p:cNvSpPr>
          <p:nvPr>
            <p:ph type="ftr" sz="quarter" idx="11"/>
          </p:nvPr>
        </p:nvSpPr>
        <p:spPr/>
        <p:txBody>
          <a:bodyPr/>
          <a:lstStyle/>
          <a:p>
            <a:endParaRPr lang="sr-RS"/>
          </a:p>
        </p:txBody>
      </p:sp>
      <p:sp>
        <p:nvSpPr>
          <p:cNvPr id="6" name="Slide Number Placeholder 5"/>
          <p:cNvSpPr>
            <a:spLocks noGrp="1"/>
          </p:cNvSpPr>
          <p:nvPr>
            <p:ph type="sldNum" sz="quarter" idx="12"/>
          </p:nvPr>
        </p:nvSpPr>
        <p:spPr/>
        <p:txBody>
          <a:bodyPr/>
          <a:lstStyle/>
          <a:p>
            <a:fld id="{D1680EF3-3CBE-4E69-934F-5E4258C9FDB9}" type="slidenum">
              <a:rPr lang="sr-RS" smtClean="0"/>
              <a:t>‹#›</a:t>
            </a:fld>
            <a:endParaRPr lang="sr-RS"/>
          </a:p>
        </p:txBody>
      </p:sp>
    </p:spTree>
    <p:extLst>
      <p:ext uri="{BB962C8B-B14F-4D97-AF65-F5344CB8AC3E}">
        <p14:creationId xmlns:p14="http://schemas.microsoft.com/office/powerpoint/2010/main" val="4095432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EF6A7D-7AA0-47E8-AFAB-F8C4B1F5CF15}" type="datetimeFigureOut">
              <a:rPr lang="sr-RS" smtClean="0"/>
              <a:t>27.5.2024.</a:t>
            </a:fld>
            <a:endParaRPr lang="sr-RS"/>
          </a:p>
        </p:txBody>
      </p:sp>
      <p:sp>
        <p:nvSpPr>
          <p:cNvPr id="5" name="Footer Placeholder 4"/>
          <p:cNvSpPr>
            <a:spLocks noGrp="1"/>
          </p:cNvSpPr>
          <p:nvPr>
            <p:ph type="ftr" sz="quarter" idx="11"/>
          </p:nvPr>
        </p:nvSpPr>
        <p:spPr/>
        <p:txBody>
          <a:bodyPr/>
          <a:lstStyle/>
          <a:p>
            <a:endParaRPr lang="sr-RS"/>
          </a:p>
        </p:txBody>
      </p:sp>
      <p:sp>
        <p:nvSpPr>
          <p:cNvPr id="6" name="Slide Number Placeholder 5"/>
          <p:cNvSpPr>
            <a:spLocks noGrp="1"/>
          </p:cNvSpPr>
          <p:nvPr>
            <p:ph type="sldNum" sz="quarter" idx="12"/>
          </p:nvPr>
        </p:nvSpPr>
        <p:spPr/>
        <p:txBody>
          <a:bodyPr/>
          <a:lstStyle/>
          <a:p>
            <a:fld id="{D1680EF3-3CBE-4E69-934F-5E4258C9FDB9}" type="slidenum">
              <a:rPr lang="sr-RS" smtClean="0"/>
              <a:t>‹#›</a:t>
            </a:fld>
            <a:endParaRPr lang="sr-RS"/>
          </a:p>
        </p:txBody>
      </p:sp>
    </p:spTree>
    <p:extLst>
      <p:ext uri="{BB962C8B-B14F-4D97-AF65-F5344CB8AC3E}">
        <p14:creationId xmlns:p14="http://schemas.microsoft.com/office/powerpoint/2010/main" val="3507156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EF6A7D-7AA0-47E8-AFAB-F8C4B1F5CF15}" type="datetimeFigureOut">
              <a:rPr lang="sr-RS" smtClean="0"/>
              <a:t>27.5.2024.</a:t>
            </a:fld>
            <a:endParaRPr lang="sr-RS"/>
          </a:p>
        </p:txBody>
      </p:sp>
      <p:sp>
        <p:nvSpPr>
          <p:cNvPr id="6" name="Footer Placeholder 5"/>
          <p:cNvSpPr>
            <a:spLocks noGrp="1"/>
          </p:cNvSpPr>
          <p:nvPr>
            <p:ph type="ftr" sz="quarter" idx="11"/>
          </p:nvPr>
        </p:nvSpPr>
        <p:spPr/>
        <p:txBody>
          <a:bodyPr/>
          <a:lstStyle/>
          <a:p>
            <a:endParaRPr lang="sr-RS"/>
          </a:p>
        </p:txBody>
      </p:sp>
      <p:sp>
        <p:nvSpPr>
          <p:cNvPr id="7" name="Slide Number Placeholder 6"/>
          <p:cNvSpPr>
            <a:spLocks noGrp="1"/>
          </p:cNvSpPr>
          <p:nvPr>
            <p:ph type="sldNum" sz="quarter" idx="12"/>
          </p:nvPr>
        </p:nvSpPr>
        <p:spPr/>
        <p:txBody>
          <a:bodyPr/>
          <a:lstStyle/>
          <a:p>
            <a:fld id="{D1680EF3-3CBE-4E69-934F-5E4258C9FDB9}" type="slidenum">
              <a:rPr lang="sr-RS" smtClean="0"/>
              <a:t>‹#›</a:t>
            </a:fld>
            <a:endParaRPr lang="sr-RS"/>
          </a:p>
        </p:txBody>
      </p:sp>
    </p:spTree>
    <p:extLst>
      <p:ext uri="{BB962C8B-B14F-4D97-AF65-F5344CB8AC3E}">
        <p14:creationId xmlns:p14="http://schemas.microsoft.com/office/powerpoint/2010/main" val="2544384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EF6A7D-7AA0-47E8-AFAB-F8C4B1F5CF15}" type="datetimeFigureOut">
              <a:rPr lang="sr-RS" smtClean="0"/>
              <a:t>27.5.2024.</a:t>
            </a:fld>
            <a:endParaRPr lang="sr-RS"/>
          </a:p>
        </p:txBody>
      </p:sp>
      <p:sp>
        <p:nvSpPr>
          <p:cNvPr id="8" name="Footer Placeholder 7"/>
          <p:cNvSpPr>
            <a:spLocks noGrp="1"/>
          </p:cNvSpPr>
          <p:nvPr>
            <p:ph type="ftr" sz="quarter" idx="11"/>
          </p:nvPr>
        </p:nvSpPr>
        <p:spPr/>
        <p:txBody>
          <a:bodyPr/>
          <a:lstStyle/>
          <a:p>
            <a:endParaRPr lang="sr-RS"/>
          </a:p>
        </p:txBody>
      </p:sp>
      <p:sp>
        <p:nvSpPr>
          <p:cNvPr id="9" name="Slide Number Placeholder 8"/>
          <p:cNvSpPr>
            <a:spLocks noGrp="1"/>
          </p:cNvSpPr>
          <p:nvPr>
            <p:ph type="sldNum" sz="quarter" idx="12"/>
          </p:nvPr>
        </p:nvSpPr>
        <p:spPr/>
        <p:txBody>
          <a:bodyPr/>
          <a:lstStyle/>
          <a:p>
            <a:fld id="{D1680EF3-3CBE-4E69-934F-5E4258C9FDB9}" type="slidenum">
              <a:rPr lang="sr-RS" smtClean="0"/>
              <a:t>‹#›</a:t>
            </a:fld>
            <a:endParaRPr lang="sr-RS"/>
          </a:p>
        </p:txBody>
      </p:sp>
    </p:spTree>
    <p:extLst>
      <p:ext uri="{BB962C8B-B14F-4D97-AF65-F5344CB8AC3E}">
        <p14:creationId xmlns:p14="http://schemas.microsoft.com/office/powerpoint/2010/main" val="169142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EF6A7D-7AA0-47E8-AFAB-F8C4B1F5CF15}" type="datetimeFigureOut">
              <a:rPr lang="sr-RS" smtClean="0"/>
              <a:t>27.5.2024.</a:t>
            </a:fld>
            <a:endParaRPr lang="sr-RS"/>
          </a:p>
        </p:txBody>
      </p:sp>
      <p:sp>
        <p:nvSpPr>
          <p:cNvPr id="4" name="Footer Placeholder 3"/>
          <p:cNvSpPr>
            <a:spLocks noGrp="1"/>
          </p:cNvSpPr>
          <p:nvPr>
            <p:ph type="ftr" sz="quarter" idx="11"/>
          </p:nvPr>
        </p:nvSpPr>
        <p:spPr/>
        <p:txBody>
          <a:bodyPr/>
          <a:lstStyle/>
          <a:p>
            <a:endParaRPr lang="sr-RS"/>
          </a:p>
        </p:txBody>
      </p:sp>
      <p:sp>
        <p:nvSpPr>
          <p:cNvPr id="5" name="Slide Number Placeholder 4"/>
          <p:cNvSpPr>
            <a:spLocks noGrp="1"/>
          </p:cNvSpPr>
          <p:nvPr>
            <p:ph type="sldNum" sz="quarter" idx="12"/>
          </p:nvPr>
        </p:nvSpPr>
        <p:spPr/>
        <p:txBody>
          <a:bodyPr/>
          <a:lstStyle/>
          <a:p>
            <a:fld id="{D1680EF3-3CBE-4E69-934F-5E4258C9FDB9}" type="slidenum">
              <a:rPr lang="sr-RS" smtClean="0"/>
              <a:t>‹#›</a:t>
            </a:fld>
            <a:endParaRPr lang="sr-RS"/>
          </a:p>
        </p:txBody>
      </p:sp>
    </p:spTree>
    <p:extLst>
      <p:ext uri="{BB962C8B-B14F-4D97-AF65-F5344CB8AC3E}">
        <p14:creationId xmlns:p14="http://schemas.microsoft.com/office/powerpoint/2010/main" val="2232692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EF6A7D-7AA0-47E8-AFAB-F8C4B1F5CF15}" type="datetimeFigureOut">
              <a:rPr lang="sr-RS" smtClean="0"/>
              <a:t>27.5.2024.</a:t>
            </a:fld>
            <a:endParaRPr lang="sr-RS"/>
          </a:p>
        </p:txBody>
      </p:sp>
      <p:sp>
        <p:nvSpPr>
          <p:cNvPr id="3" name="Footer Placeholder 2"/>
          <p:cNvSpPr>
            <a:spLocks noGrp="1"/>
          </p:cNvSpPr>
          <p:nvPr>
            <p:ph type="ftr" sz="quarter" idx="11"/>
          </p:nvPr>
        </p:nvSpPr>
        <p:spPr/>
        <p:txBody>
          <a:bodyPr/>
          <a:lstStyle/>
          <a:p>
            <a:endParaRPr lang="sr-RS"/>
          </a:p>
        </p:txBody>
      </p:sp>
      <p:sp>
        <p:nvSpPr>
          <p:cNvPr id="4" name="Slide Number Placeholder 3"/>
          <p:cNvSpPr>
            <a:spLocks noGrp="1"/>
          </p:cNvSpPr>
          <p:nvPr>
            <p:ph type="sldNum" sz="quarter" idx="12"/>
          </p:nvPr>
        </p:nvSpPr>
        <p:spPr/>
        <p:txBody>
          <a:bodyPr/>
          <a:lstStyle/>
          <a:p>
            <a:fld id="{D1680EF3-3CBE-4E69-934F-5E4258C9FDB9}" type="slidenum">
              <a:rPr lang="sr-RS" smtClean="0"/>
              <a:t>‹#›</a:t>
            </a:fld>
            <a:endParaRPr lang="sr-RS"/>
          </a:p>
        </p:txBody>
      </p:sp>
    </p:spTree>
    <p:extLst>
      <p:ext uri="{BB962C8B-B14F-4D97-AF65-F5344CB8AC3E}">
        <p14:creationId xmlns:p14="http://schemas.microsoft.com/office/powerpoint/2010/main" val="5071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EF6A7D-7AA0-47E8-AFAB-F8C4B1F5CF15}" type="datetimeFigureOut">
              <a:rPr lang="sr-RS" smtClean="0"/>
              <a:t>27.5.2024.</a:t>
            </a:fld>
            <a:endParaRPr lang="sr-RS"/>
          </a:p>
        </p:txBody>
      </p:sp>
      <p:sp>
        <p:nvSpPr>
          <p:cNvPr id="6" name="Footer Placeholder 5"/>
          <p:cNvSpPr>
            <a:spLocks noGrp="1"/>
          </p:cNvSpPr>
          <p:nvPr>
            <p:ph type="ftr" sz="quarter" idx="11"/>
          </p:nvPr>
        </p:nvSpPr>
        <p:spPr/>
        <p:txBody>
          <a:bodyPr/>
          <a:lstStyle/>
          <a:p>
            <a:endParaRPr lang="sr-RS"/>
          </a:p>
        </p:txBody>
      </p:sp>
      <p:sp>
        <p:nvSpPr>
          <p:cNvPr id="7" name="Slide Number Placeholder 6"/>
          <p:cNvSpPr>
            <a:spLocks noGrp="1"/>
          </p:cNvSpPr>
          <p:nvPr>
            <p:ph type="sldNum" sz="quarter" idx="12"/>
          </p:nvPr>
        </p:nvSpPr>
        <p:spPr/>
        <p:txBody>
          <a:bodyPr/>
          <a:lstStyle/>
          <a:p>
            <a:fld id="{D1680EF3-3CBE-4E69-934F-5E4258C9FDB9}" type="slidenum">
              <a:rPr lang="sr-RS" smtClean="0"/>
              <a:t>‹#›</a:t>
            </a:fld>
            <a:endParaRPr lang="sr-RS"/>
          </a:p>
        </p:txBody>
      </p:sp>
    </p:spTree>
    <p:extLst>
      <p:ext uri="{BB962C8B-B14F-4D97-AF65-F5344CB8AC3E}">
        <p14:creationId xmlns:p14="http://schemas.microsoft.com/office/powerpoint/2010/main" val="90894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EF6A7D-7AA0-47E8-AFAB-F8C4B1F5CF15}" type="datetimeFigureOut">
              <a:rPr lang="sr-RS" smtClean="0"/>
              <a:t>27.5.2024.</a:t>
            </a:fld>
            <a:endParaRPr lang="sr-RS"/>
          </a:p>
        </p:txBody>
      </p:sp>
      <p:sp>
        <p:nvSpPr>
          <p:cNvPr id="6" name="Footer Placeholder 5"/>
          <p:cNvSpPr>
            <a:spLocks noGrp="1"/>
          </p:cNvSpPr>
          <p:nvPr>
            <p:ph type="ftr" sz="quarter" idx="11"/>
          </p:nvPr>
        </p:nvSpPr>
        <p:spPr/>
        <p:txBody>
          <a:bodyPr/>
          <a:lstStyle/>
          <a:p>
            <a:endParaRPr lang="sr-RS"/>
          </a:p>
        </p:txBody>
      </p:sp>
      <p:sp>
        <p:nvSpPr>
          <p:cNvPr id="7" name="Slide Number Placeholder 6"/>
          <p:cNvSpPr>
            <a:spLocks noGrp="1"/>
          </p:cNvSpPr>
          <p:nvPr>
            <p:ph type="sldNum" sz="quarter" idx="12"/>
          </p:nvPr>
        </p:nvSpPr>
        <p:spPr/>
        <p:txBody>
          <a:bodyPr/>
          <a:lstStyle/>
          <a:p>
            <a:fld id="{D1680EF3-3CBE-4E69-934F-5E4258C9FDB9}" type="slidenum">
              <a:rPr lang="sr-RS" smtClean="0"/>
              <a:t>‹#›</a:t>
            </a:fld>
            <a:endParaRPr lang="sr-RS"/>
          </a:p>
        </p:txBody>
      </p:sp>
    </p:spTree>
    <p:extLst>
      <p:ext uri="{BB962C8B-B14F-4D97-AF65-F5344CB8AC3E}">
        <p14:creationId xmlns:p14="http://schemas.microsoft.com/office/powerpoint/2010/main" val="2630683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1EF6A7D-7AA0-47E8-AFAB-F8C4B1F5CF15}" type="datetimeFigureOut">
              <a:rPr lang="sr-RS" smtClean="0"/>
              <a:t>27.5.2024.</a:t>
            </a:fld>
            <a:endParaRPr lang="sr-R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sr-R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1680EF3-3CBE-4E69-934F-5E4258C9FDB9}" type="slidenum">
              <a:rPr lang="sr-RS" smtClean="0"/>
              <a:t>‹#›</a:t>
            </a:fld>
            <a:endParaRPr lang="sr-RS"/>
          </a:p>
        </p:txBody>
      </p:sp>
    </p:spTree>
    <p:extLst>
      <p:ext uri="{BB962C8B-B14F-4D97-AF65-F5344CB8AC3E}">
        <p14:creationId xmlns:p14="http://schemas.microsoft.com/office/powerpoint/2010/main" val="66246753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3D6C8-5150-0EEE-9FB0-C92C98EFF0B1}"/>
              </a:ext>
            </a:extLst>
          </p:cNvPr>
          <p:cNvSpPr>
            <a:spLocks noGrp="1"/>
          </p:cNvSpPr>
          <p:nvPr>
            <p:ph type="ctrTitle"/>
          </p:nvPr>
        </p:nvSpPr>
        <p:spPr/>
        <p:txBody>
          <a:bodyPr/>
          <a:lstStyle/>
          <a:p>
            <a:endParaRPr lang="sr-RS" dirty="0"/>
          </a:p>
        </p:txBody>
      </p:sp>
      <p:sp>
        <p:nvSpPr>
          <p:cNvPr id="3" name="Subtitle 2">
            <a:extLst>
              <a:ext uri="{FF2B5EF4-FFF2-40B4-BE49-F238E27FC236}">
                <a16:creationId xmlns:a16="http://schemas.microsoft.com/office/drawing/2014/main" id="{3D537730-D183-5EDA-73BE-E69617BE496F}"/>
              </a:ext>
            </a:extLst>
          </p:cNvPr>
          <p:cNvSpPr>
            <a:spLocks noGrp="1"/>
          </p:cNvSpPr>
          <p:nvPr>
            <p:ph type="subTitle" idx="1"/>
          </p:nvPr>
        </p:nvSpPr>
        <p:spPr>
          <a:xfrm>
            <a:off x="1876424" y="1056443"/>
            <a:ext cx="8791575" cy="4201357"/>
          </a:xfrm>
        </p:spPr>
        <p:txBody>
          <a:bodyPr>
            <a:noAutofit/>
          </a:bodyPr>
          <a:lstStyle/>
          <a:p>
            <a:r>
              <a:rPr lang="sr-Cyrl-RS" sz="4800" b="1" dirty="0">
                <a:solidFill>
                  <a:schemeClr val="tx1"/>
                </a:solidFill>
              </a:rPr>
              <a:t>ОБУК</a:t>
            </a:r>
            <a:r>
              <a:rPr lang="sr-Latn-RS" sz="4800" b="1" dirty="0">
                <a:solidFill>
                  <a:schemeClr val="tx1"/>
                </a:solidFill>
              </a:rPr>
              <a:t>A </a:t>
            </a:r>
            <a:r>
              <a:rPr lang="sr-Cyrl-RS" sz="4800" b="1" dirty="0">
                <a:solidFill>
                  <a:schemeClr val="tx1"/>
                </a:solidFill>
              </a:rPr>
              <a:t>ЧЛАНОВА И ЗАМЕНИКА ЧЛАНОВА ЛОКАЛНИХ ИЗБОРНИХ КОМИСИЈА</a:t>
            </a:r>
            <a:r>
              <a:rPr lang="sr-Latn-RS" sz="4800" b="1" dirty="0">
                <a:solidFill>
                  <a:schemeClr val="tx1"/>
                </a:solidFill>
              </a:rPr>
              <a:t> </a:t>
            </a:r>
            <a:r>
              <a:rPr lang="sr-Cyrl-RS" sz="4800" b="1" dirty="0">
                <a:solidFill>
                  <a:schemeClr val="tx1"/>
                </a:solidFill>
              </a:rPr>
              <a:t>и стручних служби </a:t>
            </a:r>
            <a:r>
              <a:rPr lang="en-US" sz="4800" b="1" dirty="0">
                <a:solidFill>
                  <a:schemeClr val="tx1"/>
                </a:solidFill>
              </a:rPr>
              <a:t> </a:t>
            </a:r>
            <a:endParaRPr lang="sr-Latn-RS" sz="4800" b="1" dirty="0">
              <a:solidFill>
                <a:schemeClr val="tx1"/>
              </a:solidFill>
            </a:endParaRPr>
          </a:p>
          <a:p>
            <a:endParaRPr lang="sr-Cyrl-RS" sz="1800" b="1" dirty="0">
              <a:solidFill>
                <a:schemeClr val="tx1"/>
              </a:solidFill>
            </a:endParaRPr>
          </a:p>
          <a:p>
            <a:r>
              <a:rPr lang="sr-Cyrl-RS" b="1" dirty="0">
                <a:solidFill>
                  <a:schemeClr val="tx1"/>
                </a:solidFill>
                <a:latin typeface="+mj-lt"/>
              </a:rPr>
              <a:t>РЕПУБЛИЧКА ИЗБОРНА КОМИСИЈА</a:t>
            </a:r>
            <a:endParaRPr lang="sr-Latn-RS" b="1" dirty="0">
              <a:solidFill>
                <a:schemeClr val="tx1"/>
              </a:solidFill>
              <a:latin typeface="+mj-lt"/>
            </a:endParaRPr>
          </a:p>
          <a:p>
            <a:r>
              <a:rPr lang="sr-Cyrl-RS" b="1" dirty="0">
                <a:solidFill>
                  <a:schemeClr val="tx1"/>
                </a:solidFill>
                <a:latin typeface="+mj-lt"/>
              </a:rPr>
              <a:t>27. мај 2024. године</a:t>
            </a:r>
            <a:endParaRPr lang="en-US" b="1" dirty="0">
              <a:solidFill>
                <a:schemeClr val="tx1"/>
              </a:solidFill>
              <a:latin typeface="+mj-lt"/>
            </a:endParaRPr>
          </a:p>
          <a:p>
            <a:endParaRPr lang="sr-RS" sz="4800" dirty="0"/>
          </a:p>
        </p:txBody>
      </p:sp>
    </p:spTree>
    <p:extLst>
      <p:ext uri="{BB962C8B-B14F-4D97-AF65-F5344CB8AC3E}">
        <p14:creationId xmlns:p14="http://schemas.microsoft.com/office/powerpoint/2010/main" val="1154167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7C7AD-21CF-432F-2164-619DA8D7977C}"/>
              </a:ext>
            </a:extLst>
          </p:cNvPr>
          <p:cNvSpPr>
            <a:spLocks noGrp="1"/>
          </p:cNvSpPr>
          <p:nvPr>
            <p:ph type="title"/>
          </p:nvPr>
        </p:nvSpPr>
        <p:spPr/>
        <p:txBody>
          <a:bodyPr>
            <a:normAutofit fontScale="90000"/>
          </a:bodyPr>
          <a:lstStyle/>
          <a:p>
            <a:r>
              <a:rPr lang="sr-Cyrl-RS" b="1" dirty="0"/>
              <a:t>Логичко –</a:t>
            </a:r>
            <a:r>
              <a:rPr lang="en-US" b="1" dirty="0"/>
              <a:t> </a:t>
            </a:r>
            <a:r>
              <a:rPr lang="sr-Cyrl-RS" b="1" dirty="0"/>
              <a:t>рачунска контрола </a:t>
            </a:r>
            <a:br>
              <a:rPr lang="sr-Cyrl-RS" b="1" dirty="0"/>
            </a:br>
            <a:r>
              <a:rPr lang="sr-Cyrl-RS" b="1" dirty="0"/>
              <a:t>записника о раду БО</a:t>
            </a:r>
            <a:br>
              <a:rPr lang="en-US" b="1" dirty="0"/>
            </a:br>
            <a:endParaRPr lang="sr-RS" b="1" dirty="0"/>
          </a:p>
        </p:txBody>
      </p:sp>
      <p:sp>
        <p:nvSpPr>
          <p:cNvPr id="3" name="Content Placeholder 2">
            <a:extLst>
              <a:ext uri="{FF2B5EF4-FFF2-40B4-BE49-F238E27FC236}">
                <a16:creationId xmlns:a16="http://schemas.microsoft.com/office/drawing/2014/main" id="{CDDAC617-1B8E-282D-FC4A-7D8B7C5DB2C4}"/>
              </a:ext>
            </a:extLst>
          </p:cNvPr>
          <p:cNvSpPr>
            <a:spLocks noGrp="1"/>
          </p:cNvSpPr>
          <p:nvPr>
            <p:ph idx="1"/>
          </p:nvPr>
        </p:nvSpPr>
        <p:spPr>
          <a:xfrm>
            <a:off x="1141412" y="2249486"/>
            <a:ext cx="9905999" cy="4053659"/>
          </a:xfrm>
        </p:spPr>
        <p:txBody>
          <a:bodyPr>
            <a:normAutofit/>
          </a:bodyPr>
          <a:lstStyle/>
          <a:p>
            <a:r>
              <a:rPr lang="ru-RU" b="1" dirty="0"/>
              <a:t>Статистичар у апликацију уноси податке из записника о раду</a:t>
            </a:r>
            <a:r>
              <a:rPr lang="sr-Latn-RS" b="1" dirty="0"/>
              <a:t> </a:t>
            </a:r>
            <a:r>
              <a:rPr lang="ru-RU" b="1" dirty="0"/>
              <a:t>бирачког одбора који не садржи формалне недостатке</a:t>
            </a:r>
          </a:p>
          <a:p>
            <a:r>
              <a:rPr lang="ru-RU" b="1" dirty="0"/>
              <a:t>Након извршеног уноса података из записника о раду бирачког</a:t>
            </a:r>
            <a:r>
              <a:rPr lang="sr-Latn-RS" b="1" dirty="0"/>
              <a:t> </a:t>
            </a:r>
            <a:r>
              <a:rPr lang="ru-RU" b="1" dirty="0"/>
              <a:t>одбора у апликацију, апликација врши аутоматску логичко-рачунску контролу унетих података и приказује податке о његовој логичко</a:t>
            </a:r>
            <a:r>
              <a:rPr lang="sr-Cyrl-RS" b="1" dirty="0"/>
              <a:t>-рачунској исправности</a:t>
            </a:r>
          </a:p>
          <a:p>
            <a:r>
              <a:rPr lang="ru-RU" b="1" dirty="0"/>
              <a:t>Податке о логичко-рачунској исправности записника о раду бирачког одбора статистичар уноси у извештај и Образац АК-1</a:t>
            </a:r>
            <a:endParaRPr lang="en-US" b="1" dirty="0"/>
          </a:p>
          <a:p>
            <a:endParaRPr lang="sr-RS" dirty="0"/>
          </a:p>
        </p:txBody>
      </p:sp>
    </p:spTree>
    <p:extLst>
      <p:ext uri="{BB962C8B-B14F-4D97-AF65-F5344CB8AC3E}">
        <p14:creationId xmlns:p14="http://schemas.microsoft.com/office/powerpoint/2010/main" val="167326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7B371-13C0-C7B6-4C8D-77C35D878776}"/>
              </a:ext>
            </a:extLst>
          </p:cNvPr>
          <p:cNvSpPr>
            <a:spLocks noGrp="1"/>
          </p:cNvSpPr>
          <p:nvPr>
            <p:ph type="title"/>
          </p:nvPr>
        </p:nvSpPr>
        <p:spPr>
          <a:xfrm>
            <a:off x="1141413" y="284085"/>
            <a:ext cx="9905998" cy="1429305"/>
          </a:xfrm>
        </p:spPr>
        <p:txBody>
          <a:bodyPr/>
          <a:lstStyle/>
          <a:p>
            <a:r>
              <a:rPr lang="sr-Cyrl-RS" b="1" dirty="0"/>
              <a:t>извештај о контроли записника о раду бирачког одбора </a:t>
            </a:r>
            <a:endParaRPr lang="sr-RS" b="1" dirty="0"/>
          </a:p>
        </p:txBody>
      </p:sp>
      <p:sp>
        <p:nvSpPr>
          <p:cNvPr id="3" name="Content Placeholder 2">
            <a:extLst>
              <a:ext uri="{FF2B5EF4-FFF2-40B4-BE49-F238E27FC236}">
                <a16:creationId xmlns:a16="http://schemas.microsoft.com/office/drawing/2014/main" id="{41CBBAF5-5135-7739-2CCB-32083616FAE8}"/>
              </a:ext>
            </a:extLst>
          </p:cNvPr>
          <p:cNvSpPr>
            <a:spLocks noGrp="1"/>
          </p:cNvSpPr>
          <p:nvPr>
            <p:ph idx="1"/>
          </p:nvPr>
        </p:nvSpPr>
        <p:spPr>
          <a:xfrm>
            <a:off x="736848" y="1713390"/>
            <a:ext cx="10310564" cy="4731797"/>
          </a:xfrm>
        </p:spPr>
        <p:txBody>
          <a:bodyPr>
            <a:normAutofit fontScale="40000" lnSpcReduction="20000"/>
          </a:bodyPr>
          <a:lstStyle/>
          <a:p>
            <a:r>
              <a:rPr lang="ru-RU" sz="8000" b="1" dirty="0"/>
              <a:t>У извештају о контроли записника о раду бирачког одбора констатује се да ли постоје примедбе чланова бирачког одбора и представника посматрача рада бирачког одбора</a:t>
            </a:r>
            <a:endParaRPr lang="sr-Latn-RS" sz="8000" b="1" dirty="0"/>
          </a:p>
          <a:p>
            <a:r>
              <a:rPr lang="sr-Cyrl-RS" sz="8000" b="1" dirty="0"/>
              <a:t>У извештају о контроли записника о раду бирачког одбора уписује се да у записнику не постоје грешке у попуњавању, односно да су резултати гласања логичко-рачунски исправни </a:t>
            </a:r>
            <a:endParaRPr lang="ru-RU" sz="8000" b="1" dirty="0"/>
          </a:p>
          <a:p>
            <a:endParaRPr lang="sr-RS" dirty="0"/>
          </a:p>
        </p:txBody>
      </p:sp>
    </p:spTree>
    <p:extLst>
      <p:ext uri="{BB962C8B-B14F-4D97-AF65-F5344CB8AC3E}">
        <p14:creationId xmlns:p14="http://schemas.microsoft.com/office/powerpoint/2010/main" val="1085209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CCF65-0E40-F712-7B95-906107917C85}"/>
              </a:ext>
            </a:extLst>
          </p:cNvPr>
          <p:cNvSpPr>
            <a:spLocks noGrp="1"/>
          </p:cNvSpPr>
          <p:nvPr>
            <p:ph type="title"/>
          </p:nvPr>
        </p:nvSpPr>
        <p:spPr/>
        <p:txBody>
          <a:bodyPr/>
          <a:lstStyle/>
          <a:p>
            <a:r>
              <a:rPr lang="sr-Cyrl-RS" b="1" dirty="0"/>
              <a:t>извештај о контроли записника о раду бирачког одбора </a:t>
            </a:r>
            <a:endParaRPr lang="sr-RS" dirty="0"/>
          </a:p>
        </p:txBody>
      </p:sp>
      <p:sp>
        <p:nvSpPr>
          <p:cNvPr id="3" name="Content Placeholder 2">
            <a:extLst>
              <a:ext uri="{FF2B5EF4-FFF2-40B4-BE49-F238E27FC236}">
                <a16:creationId xmlns:a16="http://schemas.microsoft.com/office/drawing/2014/main" id="{D7447732-227F-BD00-E515-A7607994EF91}"/>
              </a:ext>
            </a:extLst>
          </p:cNvPr>
          <p:cNvSpPr>
            <a:spLocks noGrp="1"/>
          </p:cNvSpPr>
          <p:nvPr>
            <p:ph idx="1"/>
          </p:nvPr>
        </p:nvSpPr>
        <p:spPr>
          <a:xfrm>
            <a:off x="1141412" y="2097088"/>
            <a:ext cx="9905999" cy="4142393"/>
          </a:xfrm>
        </p:spPr>
        <p:txBody>
          <a:bodyPr>
            <a:normAutofit fontScale="85000" lnSpcReduction="10000"/>
          </a:bodyPr>
          <a:lstStyle/>
          <a:p>
            <a:r>
              <a:rPr lang="ru-RU" sz="2400" b="1" dirty="0"/>
              <a:t>Уколико је у извештају о контроли записника о раду бирачког одбора уписано да резултати гласања на бирачком месту нису логичко-рачунски исправни, односно ако је приликом контроле записника о раду бирачког одбора вршен увид у изборни материјал, у извештај о контроли записника о раду бирачког одбора уноси се чињенично стање утврђено увидом </a:t>
            </a:r>
            <a:r>
              <a:rPr lang="sr-Cyrl-RS" sz="2400" b="1" dirty="0"/>
              <a:t>у изборни материјал, а </a:t>
            </a:r>
            <a:r>
              <a:rPr lang="ru-RU" sz="2400" b="1" dirty="0"/>
              <a:t>изборна комисија на основу тог извештаја о контроли записника о раду бирачког одбора доноси:</a:t>
            </a:r>
          </a:p>
          <a:p>
            <a:pPr marL="0" indent="0">
              <a:buNone/>
            </a:pPr>
            <a:r>
              <a:rPr lang="ru-RU" sz="2400" b="1" dirty="0"/>
              <a:t>- решење о </a:t>
            </a:r>
            <a:r>
              <a:rPr lang="ru-RU" sz="2400" b="1" u="sng" dirty="0"/>
              <a:t>исправљању</a:t>
            </a:r>
            <a:r>
              <a:rPr lang="ru-RU" sz="2400" b="1" dirty="0"/>
              <a:t> записника о раду бирачког одбора (лака и тешка грешка)</a:t>
            </a:r>
          </a:p>
          <a:p>
            <a:pPr marL="0" indent="0">
              <a:buNone/>
            </a:pPr>
            <a:r>
              <a:rPr lang="ru-RU" sz="2400" b="1" dirty="0"/>
              <a:t>- решење којим </a:t>
            </a:r>
            <a:r>
              <a:rPr lang="ru-RU" sz="2400" b="1" u="sng" dirty="0"/>
              <a:t>констатује</a:t>
            </a:r>
            <a:r>
              <a:rPr lang="ru-RU" sz="2400" b="1" dirty="0"/>
              <a:t> да се на одређеном бирачком месту не могу утврдити резултати гласања или</a:t>
            </a:r>
          </a:p>
          <a:p>
            <a:pPr marL="0" indent="0">
              <a:buNone/>
            </a:pPr>
            <a:r>
              <a:rPr lang="ru-RU" sz="2400" b="1" dirty="0"/>
              <a:t>-  решење којим </a:t>
            </a:r>
            <a:r>
              <a:rPr lang="ru-RU" sz="2400" b="1" u="sng" dirty="0"/>
              <a:t>поништава</a:t>
            </a:r>
            <a:r>
              <a:rPr lang="ru-RU" sz="2400" b="1" dirty="0"/>
              <a:t> гласање на бирачком месту по службеној </a:t>
            </a:r>
            <a:r>
              <a:rPr lang="sr-Cyrl-RS" sz="2400" b="1" dirty="0"/>
              <a:t>дужности</a:t>
            </a:r>
            <a:endParaRPr lang="ru-RU" sz="2400" b="1" dirty="0"/>
          </a:p>
          <a:p>
            <a:endParaRPr lang="sr-RS" dirty="0"/>
          </a:p>
        </p:txBody>
      </p:sp>
    </p:spTree>
    <p:extLst>
      <p:ext uri="{BB962C8B-B14F-4D97-AF65-F5344CB8AC3E}">
        <p14:creationId xmlns:p14="http://schemas.microsoft.com/office/powerpoint/2010/main" val="1036988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D6E5C-A445-C3F2-D6DB-1D4DB5428515}"/>
              </a:ext>
            </a:extLst>
          </p:cNvPr>
          <p:cNvSpPr>
            <a:spLocks noGrp="1"/>
          </p:cNvSpPr>
          <p:nvPr>
            <p:ph type="title"/>
          </p:nvPr>
        </p:nvSpPr>
        <p:spPr>
          <a:xfrm>
            <a:off x="1141413" y="82378"/>
            <a:ext cx="9905998" cy="1186249"/>
          </a:xfrm>
        </p:spPr>
        <p:txBody>
          <a:bodyPr/>
          <a:lstStyle/>
          <a:p>
            <a:r>
              <a:rPr lang="ru-RU" b="1" dirty="0"/>
              <a:t>Лаке грешке – омашке</a:t>
            </a:r>
            <a:endParaRPr lang="sr-RS" dirty="0"/>
          </a:p>
        </p:txBody>
      </p:sp>
      <p:sp>
        <p:nvSpPr>
          <p:cNvPr id="3" name="Content Placeholder 2">
            <a:extLst>
              <a:ext uri="{FF2B5EF4-FFF2-40B4-BE49-F238E27FC236}">
                <a16:creationId xmlns:a16="http://schemas.microsoft.com/office/drawing/2014/main" id="{060594C8-F0A7-2BA7-E444-5D577B47CBFA}"/>
              </a:ext>
            </a:extLst>
          </p:cNvPr>
          <p:cNvSpPr>
            <a:spLocks noGrp="1"/>
          </p:cNvSpPr>
          <p:nvPr>
            <p:ph idx="1"/>
          </p:nvPr>
        </p:nvSpPr>
        <p:spPr>
          <a:xfrm>
            <a:off x="1141412" y="1109709"/>
            <a:ext cx="9905999" cy="5575175"/>
          </a:xfrm>
        </p:spPr>
        <p:txBody>
          <a:bodyPr>
            <a:normAutofit fontScale="55000" lnSpcReduction="20000"/>
          </a:bodyPr>
          <a:lstStyle/>
          <a:p>
            <a:r>
              <a:rPr lang="ru-RU" sz="3600" b="1" dirty="0"/>
              <a:t>ИЗБОРНА КОМИСИЈА НА ОСНОВУ ИЗВЕШТАЈА О КОНТРОЛИ ЗАПИСНИКА О РАДУ БИРАЧКОГ ОДБОРА, ДОНОСИ РЕШЕЊЕ О ИСПРАВЉАЊУ ЗАПИСНИКА О РАДУ БИРАЧКОГ ОДБОРА ЗБОГ ПОСТОЈАЊА </a:t>
            </a:r>
            <a:r>
              <a:rPr lang="ru-RU" sz="3600" b="1" u="sng" dirty="0"/>
              <a:t>ЛАКЕ ГРЕШКЕ </a:t>
            </a:r>
            <a:r>
              <a:rPr lang="ru-RU" sz="3600" b="1" dirty="0"/>
              <a:t>-  ОМАШКЕ, У ЗАПИСНИКУ О РАДУ БИРАЧКОГ ОДБОРА:</a:t>
            </a:r>
          </a:p>
          <a:p>
            <a:r>
              <a:rPr lang="ru-RU" sz="3300" b="1" dirty="0"/>
              <a:t>ако у записнику о раду бирачког одбора није забележен или</a:t>
            </a:r>
            <a:r>
              <a:rPr lang="sr-Latn-RS" sz="3300" b="1" dirty="0"/>
              <a:t> </a:t>
            </a:r>
            <a:r>
              <a:rPr lang="ru-RU" sz="3300" b="1" dirty="0"/>
              <a:t>је погрешно забележен број бирача који су уписани у извод из би</a:t>
            </a:r>
            <a:r>
              <a:rPr lang="sr-Cyrl-RS" sz="3300" b="1" dirty="0" err="1"/>
              <a:t>рачког</a:t>
            </a:r>
            <a:r>
              <a:rPr lang="sr-Cyrl-RS" sz="3300" b="1" dirty="0"/>
              <a:t> списка;</a:t>
            </a:r>
          </a:p>
          <a:p>
            <a:r>
              <a:rPr lang="ru-RU" sz="3300" b="1" dirty="0"/>
              <a:t>ако у записнику о раду бирачког одбора није забележен број бирача који је изашао на изборе, а остали резултати су логичко-ра</a:t>
            </a:r>
            <a:r>
              <a:rPr lang="sr-Cyrl-RS" sz="3300" b="1" dirty="0" err="1"/>
              <a:t>чунски</a:t>
            </a:r>
            <a:r>
              <a:rPr lang="sr-Cyrl-RS" sz="3300" b="1" dirty="0"/>
              <a:t> исправни;</a:t>
            </a:r>
          </a:p>
          <a:p>
            <a:r>
              <a:rPr lang="ru-RU" sz="3300" b="1" dirty="0"/>
              <a:t>ако је у записнику о раду бирачког одбора забележен број бирача који је изашао на изборе већи од броја уписаних бирача у извод из бирачког списка, а остали резултати су логичко-рачунски исправни;</a:t>
            </a:r>
          </a:p>
          <a:p>
            <a:r>
              <a:rPr lang="ru-RU" sz="3300" b="1" dirty="0"/>
              <a:t>ако у записнику о раду бирачког одбора није забележен укупан број гласачких листића у гласачкој кутији, а остали резултати </a:t>
            </a:r>
            <a:r>
              <a:rPr lang="sr-Cyrl-RS" sz="3300" b="1" dirty="0"/>
              <a:t>су логичко-рачунски исправни;</a:t>
            </a:r>
          </a:p>
          <a:p>
            <a:r>
              <a:rPr lang="ru-RU" sz="3300" b="1" dirty="0"/>
              <a:t>ако у записнику о раду бирачког одбора није забележен број важећих гласачких листића, а збир броја неважећих гласачких листића и броја гласова које је појединачно добила свака изборна листа једнак је броју гласачких листића који се налазе у гласачкој кутији</a:t>
            </a:r>
            <a:endParaRPr lang="en-US" sz="3300" b="1" dirty="0"/>
          </a:p>
          <a:p>
            <a:endParaRPr lang="sr-RS" dirty="0"/>
          </a:p>
        </p:txBody>
      </p:sp>
    </p:spTree>
    <p:extLst>
      <p:ext uri="{BB962C8B-B14F-4D97-AF65-F5344CB8AC3E}">
        <p14:creationId xmlns:p14="http://schemas.microsoft.com/office/powerpoint/2010/main" val="641656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E6A6B-C055-55F9-21FD-6A3DB033D927}"/>
              </a:ext>
            </a:extLst>
          </p:cNvPr>
          <p:cNvSpPr>
            <a:spLocks noGrp="1"/>
          </p:cNvSpPr>
          <p:nvPr>
            <p:ph type="title"/>
          </p:nvPr>
        </p:nvSpPr>
        <p:spPr>
          <a:xfrm>
            <a:off x="1141413" y="189470"/>
            <a:ext cx="9905998" cy="1235676"/>
          </a:xfrm>
        </p:spPr>
        <p:txBody>
          <a:bodyPr>
            <a:normAutofit fontScale="90000"/>
          </a:bodyPr>
          <a:lstStyle/>
          <a:p>
            <a:r>
              <a:rPr lang="ru-RU" b="1" dirty="0"/>
              <a:t>Тешке грешке (грубе рачунско-логичне грешке)</a:t>
            </a:r>
            <a:br>
              <a:rPr lang="en-US" b="1" dirty="0"/>
            </a:br>
            <a:endParaRPr lang="sr-RS" b="1" dirty="0"/>
          </a:p>
        </p:txBody>
      </p:sp>
      <p:sp>
        <p:nvSpPr>
          <p:cNvPr id="3" name="Content Placeholder 2">
            <a:extLst>
              <a:ext uri="{FF2B5EF4-FFF2-40B4-BE49-F238E27FC236}">
                <a16:creationId xmlns:a16="http://schemas.microsoft.com/office/drawing/2014/main" id="{9DEFC11F-6679-E7FF-1373-A87C1A37B667}"/>
              </a:ext>
            </a:extLst>
          </p:cNvPr>
          <p:cNvSpPr>
            <a:spLocks noGrp="1"/>
          </p:cNvSpPr>
          <p:nvPr>
            <p:ph idx="1"/>
          </p:nvPr>
        </p:nvSpPr>
        <p:spPr>
          <a:xfrm>
            <a:off x="1141412" y="1178012"/>
            <a:ext cx="9905999" cy="5321642"/>
          </a:xfrm>
        </p:spPr>
        <p:txBody>
          <a:bodyPr>
            <a:normAutofit fontScale="70000" lnSpcReduction="20000"/>
          </a:bodyPr>
          <a:lstStyle/>
          <a:p>
            <a:r>
              <a:rPr lang="ru-RU" sz="2800" b="1" dirty="0"/>
              <a:t>АКО У ЗАПИСНИКУ О РАДУ БИРАЧКОГ ОДБОРА ПОСТОЈЕ </a:t>
            </a:r>
            <a:r>
              <a:rPr lang="ru-RU" sz="2800" b="1" u="sng" dirty="0"/>
              <a:t>ТЕШКЕ ГРЕШКЕ </a:t>
            </a:r>
            <a:r>
              <a:rPr lang="ru-RU" sz="2800" b="1" dirty="0"/>
              <a:t>(ГРУБЕ РАЧУНСКО-ЛОГИЧКЕ ГРЕШКЕ)</a:t>
            </a:r>
            <a:r>
              <a:rPr lang="sr-Cyrl-RS" sz="2800" b="1" dirty="0"/>
              <a:t> ПРЕДСТАВНИЦИ БИРАЧКОГ ОДБОРА И </a:t>
            </a:r>
            <a:r>
              <a:rPr lang="ru-RU" sz="2800" b="1" dirty="0"/>
              <a:t>ИЗБОРНЕ КОМИСИЈЕ СУ ДУЖНИ ДА ПРИЛИКОМ КОНТРОЛЕ ЗАПИСНИКА О РАДУ БИРАЧКОГ ОДБОРА ИЗВРШЕ И УВИД У ИЗБОРНИ МАТЕРИЈАЛ</a:t>
            </a:r>
          </a:p>
          <a:p>
            <a:r>
              <a:rPr lang="ru-RU" sz="2800" b="1" u="sng" dirty="0"/>
              <a:t>ТЕШКЕ ГРЕШКЕ СУ НАРОЧИТО:</a:t>
            </a:r>
            <a:endParaRPr lang="ru-RU" sz="2600" b="1" u="sng" dirty="0"/>
          </a:p>
          <a:p>
            <a:r>
              <a:rPr lang="ru-RU" sz="2600" b="1" dirty="0"/>
              <a:t>ако је у записнику о раду бирачког одбора број гласачких листића у гласачкој кутији већи од броја бирача који су изашли на изборе;</a:t>
            </a:r>
          </a:p>
          <a:p>
            <a:r>
              <a:rPr lang="ru-RU" sz="2600" b="1" dirty="0"/>
              <a:t>ако у записнику о раду бирачког одбора збир броја гласова које је појединачно добила свака изборна листа није једнак броју важећих гласачких листића, а збир броја неважећих гласачких листића и броја </a:t>
            </a:r>
            <a:r>
              <a:rPr lang="sr-Cyrl-RS" sz="2600" b="1" dirty="0"/>
              <a:t>важећих гласачких листића једнак је броју гласачких листића који</a:t>
            </a:r>
            <a:r>
              <a:rPr lang="ru-RU" sz="2600" b="1" dirty="0"/>
              <a:t>се налазе у гласачкој кутији;</a:t>
            </a:r>
          </a:p>
          <a:p>
            <a:r>
              <a:rPr lang="ru-RU" sz="2600" b="1" dirty="0"/>
              <a:t>ако је у записнику о раду бирачког одбора збир броја неважећих гласачких листића и бројева гласова које је појединачно добила свака изборна листа већи од броја бирача који су уписани у</a:t>
            </a:r>
            <a:r>
              <a:rPr lang="sr-Cyrl-RS" sz="2600" b="1" dirty="0"/>
              <a:t>извод из бирачког списка;</a:t>
            </a:r>
          </a:p>
          <a:p>
            <a:r>
              <a:rPr lang="ru-RU" sz="2600" b="1" dirty="0"/>
              <a:t> </a:t>
            </a:r>
            <a:endParaRPr lang="sr-Latn-RS" sz="2600" b="1" dirty="0"/>
          </a:p>
          <a:p>
            <a:endParaRPr lang="sr-RS" dirty="0"/>
          </a:p>
        </p:txBody>
      </p:sp>
    </p:spTree>
    <p:extLst>
      <p:ext uri="{BB962C8B-B14F-4D97-AF65-F5344CB8AC3E}">
        <p14:creationId xmlns:p14="http://schemas.microsoft.com/office/powerpoint/2010/main" val="1366520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3DB39-D6E7-6C8F-5AFF-483D9B5E89B3}"/>
              </a:ext>
            </a:extLst>
          </p:cNvPr>
          <p:cNvSpPr>
            <a:spLocks noGrp="1"/>
          </p:cNvSpPr>
          <p:nvPr>
            <p:ph type="title"/>
          </p:nvPr>
        </p:nvSpPr>
        <p:spPr>
          <a:xfrm>
            <a:off x="1141413" y="618518"/>
            <a:ext cx="9905998" cy="855175"/>
          </a:xfrm>
        </p:spPr>
        <p:txBody>
          <a:bodyPr>
            <a:normAutofit fontScale="90000"/>
          </a:bodyPr>
          <a:lstStyle/>
          <a:p>
            <a:r>
              <a:rPr lang="ru-RU" b="1" dirty="0"/>
              <a:t>Тешке грешке (грубе рачунско-логичне грешке)</a:t>
            </a:r>
            <a:br>
              <a:rPr lang="en-US" b="1" dirty="0"/>
            </a:br>
            <a:endParaRPr lang="sr-RS" dirty="0"/>
          </a:p>
        </p:txBody>
      </p:sp>
      <p:sp>
        <p:nvSpPr>
          <p:cNvPr id="3" name="Content Placeholder 2">
            <a:extLst>
              <a:ext uri="{FF2B5EF4-FFF2-40B4-BE49-F238E27FC236}">
                <a16:creationId xmlns:a16="http://schemas.microsoft.com/office/drawing/2014/main" id="{FB65F577-7241-7442-9043-EE44DBD7FA74}"/>
              </a:ext>
            </a:extLst>
          </p:cNvPr>
          <p:cNvSpPr>
            <a:spLocks noGrp="1"/>
          </p:cNvSpPr>
          <p:nvPr>
            <p:ph idx="1"/>
          </p:nvPr>
        </p:nvSpPr>
        <p:spPr>
          <a:xfrm>
            <a:off x="1141412" y="1473693"/>
            <a:ext cx="9905999" cy="4847208"/>
          </a:xfrm>
        </p:spPr>
        <p:txBody>
          <a:bodyPr>
            <a:normAutofit fontScale="85000" lnSpcReduction="10000"/>
          </a:bodyPr>
          <a:lstStyle/>
          <a:p>
            <a:r>
              <a:rPr lang="ru-RU" sz="2400" b="1" dirty="0"/>
              <a:t>ако број важећих гласачких листића који је забележен у записнику о раду бирачког одбора није једнак збиру броја гласова којеје појединачно добила свака изборна листа, а збир броја неважећих гласачких листића и броја гласова које је појединачно добила свака изборна листа једнак је броју гласачких листића који се налазе у</a:t>
            </a:r>
            <a:r>
              <a:rPr lang="sr-Cyrl-RS" sz="2400" b="1" dirty="0"/>
              <a:t>гласачкој кутији;</a:t>
            </a:r>
          </a:p>
          <a:p>
            <a:r>
              <a:rPr lang="ru-RU" sz="2400" b="1" dirty="0"/>
              <a:t> ако у записнику о раду бирачког одбора није забележен број неважећих гласачких листића, а збир броја гласова које је појединачно добила свака изборна листа једнак је или мањи од броја гласачких листића који се налазе у гласачкој кутији;</a:t>
            </a:r>
          </a:p>
          <a:p>
            <a:r>
              <a:rPr lang="ru-RU" sz="2400" b="1" dirty="0"/>
              <a:t>ако број неважећих гласачких листића који је забележен у записнику о раду бирачког одбора није једнак разлици броја гласачких листића који се налазе у гласачкој кутији и броја важећих гласачких листића, а збир броја гласова које је појединачно добила свака изборна листа једнак је или мањи од броја гласачких листића који се налазе у гласачкој кутији</a:t>
            </a:r>
            <a:endParaRPr lang="en-US" sz="2400" b="1" dirty="0"/>
          </a:p>
          <a:p>
            <a:endParaRPr lang="sr-RS" dirty="0"/>
          </a:p>
        </p:txBody>
      </p:sp>
    </p:spTree>
    <p:extLst>
      <p:ext uri="{BB962C8B-B14F-4D97-AF65-F5344CB8AC3E}">
        <p14:creationId xmlns:p14="http://schemas.microsoft.com/office/powerpoint/2010/main" val="1967544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B89AA-C392-62A4-4EBA-5152F3B9EE98}"/>
              </a:ext>
            </a:extLst>
          </p:cNvPr>
          <p:cNvSpPr>
            <a:spLocks noGrp="1"/>
          </p:cNvSpPr>
          <p:nvPr>
            <p:ph type="title"/>
          </p:nvPr>
        </p:nvSpPr>
        <p:spPr/>
        <p:txBody>
          <a:bodyPr>
            <a:normAutofit fontScale="90000"/>
          </a:bodyPr>
          <a:lstStyle/>
          <a:p>
            <a:r>
              <a:rPr lang="sr-Cyrl-RS" b="1" dirty="0"/>
              <a:t>Контрола записника о раду бирачких одбора </a:t>
            </a:r>
            <a:r>
              <a:rPr lang="sr-Cyrl-RS" sz="3600" b="1" dirty="0"/>
              <a:t>КОЈУ ВРШЕ ЧЛАНОВИ И ЗАМЕНИЦИ ЧЛАНОВА ИЗБОРНЕ КОМИСИЈЕ</a:t>
            </a:r>
            <a:endParaRPr lang="sr-RS" b="1" dirty="0"/>
          </a:p>
        </p:txBody>
      </p:sp>
      <p:sp>
        <p:nvSpPr>
          <p:cNvPr id="3" name="Content Placeholder 2">
            <a:extLst>
              <a:ext uri="{FF2B5EF4-FFF2-40B4-BE49-F238E27FC236}">
                <a16:creationId xmlns:a16="http://schemas.microsoft.com/office/drawing/2014/main" id="{6BC33B88-2211-9AA2-E89B-E8676270097C}"/>
              </a:ext>
            </a:extLst>
          </p:cNvPr>
          <p:cNvSpPr>
            <a:spLocks noGrp="1"/>
          </p:cNvSpPr>
          <p:nvPr>
            <p:ph idx="1"/>
          </p:nvPr>
        </p:nvSpPr>
        <p:spPr/>
        <p:txBody>
          <a:bodyPr>
            <a:normAutofit lnSpcReduction="10000"/>
          </a:bodyPr>
          <a:lstStyle/>
          <a:p>
            <a:r>
              <a:rPr lang="sr-Cyrl-RS" sz="3200" b="1" dirty="0"/>
              <a:t>Члан или заменик члана изборне комисије има право да у року од 48 часова од завршетка гласања изврши увид у изборни материјал са сваког бирачког места и да провери да ли је гласао бирач који му достави своју адресу, ЈМБГ и писмену сагласност за ту проверу</a:t>
            </a:r>
          </a:p>
          <a:p>
            <a:endParaRPr lang="sr-Cyrl-RS" sz="3200" b="1" dirty="0"/>
          </a:p>
          <a:p>
            <a:endParaRPr lang="sr-Cyrl-RS" dirty="0"/>
          </a:p>
        </p:txBody>
      </p:sp>
    </p:spTree>
    <p:extLst>
      <p:ext uri="{BB962C8B-B14F-4D97-AF65-F5344CB8AC3E}">
        <p14:creationId xmlns:p14="http://schemas.microsoft.com/office/powerpoint/2010/main" val="2127853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CAD00-8AAA-3BDC-8E38-0C530752C663}"/>
              </a:ext>
            </a:extLst>
          </p:cNvPr>
          <p:cNvSpPr>
            <a:spLocks noGrp="1"/>
          </p:cNvSpPr>
          <p:nvPr>
            <p:ph type="title"/>
          </p:nvPr>
        </p:nvSpPr>
        <p:spPr>
          <a:xfrm>
            <a:off x="1141413" y="65904"/>
            <a:ext cx="9905998" cy="1589902"/>
          </a:xfrm>
        </p:spPr>
        <p:txBody>
          <a:bodyPr>
            <a:normAutofit/>
          </a:bodyPr>
          <a:lstStyle/>
          <a:p>
            <a:r>
              <a:rPr lang="sr-Cyrl-RS" b="1" dirty="0"/>
              <a:t>Утврђивање прелиминарних резултата </a:t>
            </a:r>
            <a:r>
              <a:rPr lang="sr-Cyrl-RS" sz="3600" b="1" dirty="0">
                <a:effectLst/>
                <a:latin typeface="+mj-lt"/>
                <a:ea typeface="Times New Roman" panose="02020603050405020304" pitchFamily="18" charset="0"/>
                <a:cs typeface="Times New Roman" panose="02020603050405020304" pitchFamily="18" charset="0"/>
              </a:rPr>
              <a:t>ИЗБОРА ЗА СВА БИРАЧКА МЕСТА КОЈА СУ ОБРАЂЕНА</a:t>
            </a:r>
            <a:endParaRPr lang="sr-RS" b="1" dirty="0"/>
          </a:p>
        </p:txBody>
      </p:sp>
      <p:sp>
        <p:nvSpPr>
          <p:cNvPr id="3" name="Content Placeholder 2">
            <a:extLst>
              <a:ext uri="{FF2B5EF4-FFF2-40B4-BE49-F238E27FC236}">
                <a16:creationId xmlns:a16="http://schemas.microsoft.com/office/drawing/2014/main" id="{460A2953-94D2-69D7-9D12-8AAA644515E8}"/>
              </a:ext>
            </a:extLst>
          </p:cNvPr>
          <p:cNvSpPr>
            <a:spLocks noGrp="1"/>
          </p:cNvSpPr>
          <p:nvPr>
            <p:ph idx="1"/>
          </p:nvPr>
        </p:nvSpPr>
        <p:spPr>
          <a:xfrm>
            <a:off x="1141412" y="1524000"/>
            <a:ext cx="9905999" cy="5115697"/>
          </a:xfrm>
        </p:spPr>
        <p:txBody>
          <a:bodyPr>
            <a:noAutofit/>
          </a:bodyPr>
          <a:lstStyle/>
          <a:p>
            <a:r>
              <a:rPr lang="sr-Cyrl-RS" sz="3200" b="1" dirty="0"/>
              <a:t>Изборна комисија на седници утврђује прелиминарне резултате избора за сва бирачка места која су обрађена у року од </a:t>
            </a:r>
            <a:r>
              <a:rPr lang="sr-Cyrl-RS" sz="3200" b="1" u="sng" dirty="0"/>
              <a:t>24 часа </a:t>
            </a:r>
            <a:r>
              <a:rPr lang="sr-Cyrl-RS" sz="3200" b="1" dirty="0"/>
              <a:t>од затварања бирачких места</a:t>
            </a:r>
          </a:p>
          <a:p>
            <a:r>
              <a:rPr lang="sr-Cyrl-RS" sz="3200" b="1" dirty="0"/>
              <a:t>На основу тих прелиминарних резултата, утврђује се која опозициона изборна листа има право да поднесе захтев за контролу записника о раду бирачких одбора по узорку</a:t>
            </a:r>
            <a:endParaRPr lang="sr-RS" sz="3200" b="1" dirty="0"/>
          </a:p>
        </p:txBody>
      </p:sp>
    </p:spTree>
    <p:extLst>
      <p:ext uri="{BB962C8B-B14F-4D97-AF65-F5344CB8AC3E}">
        <p14:creationId xmlns:p14="http://schemas.microsoft.com/office/powerpoint/2010/main" val="1157742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8744D-A4AB-323D-50FC-8C7484B79019}"/>
              </a:ext>
            </a:extLst>
          </p:cNvPr>
          <p:cNvSpPr>
            <a:spLocks noGrp="1"/>
          </p:cNvSpPr>
          <p:nvPr>
            <p:ph type="title"/>
          </p:nvPr>
        </p:nvSpPr>
        <p:spPr>
          <a:xfrm>
            <a:off x="1141413" y="195309"/>
            <a:ext cx="9905998" cy="1207363"/>
          </a:xfrm>
        </p:spPr>
        <p:txBody>
          <a:bodyPr/>
          <a:lstStyle/>
          <a:p>
            <a:r>
              <a:rPr lang="ru-RU" sz="3600" b="1" dirty="0"/>
              <a:t>Контрола записника о раду бирачког одбора по узорку</a:t>
            </a:r>
            <a:endParaRPr lang="sr-RS" b="1" dirty="0"/>
          </a:p>
        </p:txBody>
      </p:sp>
      <p:sp>
        <p:nvSpPr>
          <p:cNvPr id="3" name="Content Placeholder 2">
            <a:extLst>
              <a:ext uri="{FF2B5EF4-FFF2-40B4-BE49-F238E27FC236}">
                <a16:creationId xmlns:a16="http://schemas.microsoft.com/office/drawing/2014/main" id="{6C2D18A8-0967-D004-1BDA-F5A367FF66E6}"/>
              </a:ext>
            </a:extLst>
          </p:cNvPr>
          <p:cNvSpPr>
            <a:spLocks noGrp="1"/>
          </p:cNvSpPr>
          <p:nvPr>
            <p:ph idx="1"/>
          </p:nvPr>
        </p:nvSpPr>
        <p:spPr>
          <a:xfrm>
            <a:off x="1141412" y="1154098"/>
            <a:ext cx="9905999" cy="5397622"/>
          </a:xfrm>
        </p:spPr>
        <p:txBody>
          <a:bodyPr>
            <a:normAutofit fontScale="92500" lnSpcReduction="20000"/>
          </a:bodyPr>
          <a:lstStyle/>
          <a:p>
            <a:pPr algn="l"/>
            <a:endParaRPr lang="ru-RU" b="0" i="0" dirty="0">
              <a:solidFill>
                <a:srgbClr val="333333"/>
              </a:solidFill>
              <a:effectLst/>
              <a:highlight>
                <a:srgbClr val="FFFFFF"/>
              </a:highlight>
              <a:latin typeface="Verdana" panose="020B0604030504040204" pitchFamily="34" charset="0"/>
            </a:endParaRPr>
          </a:p>
          <a:p>
            <a:r>
              <a:rPr lang="ru-RU" b="1" dirty="0"/>
              <a:t>На захтев који се подноси у року од 48 часова од затварања бирачких места, изборна комисија одређује да се увидом у изборни материјал избрши контрола записника о раду бирачких одбора по узорку</a:t>
            </a:r>
          </a:p>
          <a:p>
            <a:r>
              <a:rPr lang="ru-RU" b="1" dirty="0"/>
              <a:t>Захтев за контолу записника о раду бирачког одбора по узорку могу поднети проглашена опозициона изборна листа (изборна листа чији подносилац нема одборнике у скупштини, односно изборна листа чији подносилац није део скупштинске већине), која је према прелиминираним резултатима избора  освојила више од 2% гласова и проглашена опозициона мањинска изборна листа која је према прелиминарним резултатима избора освојила више од 1% гласова</a:t>
            </a:r>
          </a:p>
          <a:p>
            <a:r>
              <a:rPr lang="ru-RU" b="1" dirty="0"/>
              <a:t>Ако је захтевана контрола записника о раду бирачких одбора по узорку за више од 5% бирачких места, контрола записника о раду се врши на оним бирачким местима на којима је уписано највише бирача</a:t>
            </a:r>
          </a:p>
          <a:p>
            <a:endParaRPr lang="ru-RU" dirty="0"/>
          </a:p>
          <a:p>
            <a:endParaRPr lang="ru-RU" dirty="0"/>
          </a:p>
          <a:p>
            <a:endParaRPr lang="sr-RS" dirty="0"/>
          </a:p>
        </p:txBody>
      </p:sp>
    </p:spTree>
    <p:extLst>
      <p:ext uri="{BB962C8B-B14F-4D97-AF65-F5344CB8AC3E}">
        <p14:creationId xmlns:p14="http://schemas.microsoft.com/office/powerpoint/2010/main" val="3831368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C5A68-8077-AF93-9A46-7DF3F7AB1C16}"/>
              </a:ext>
            </a:extLst>
          </p:cNvPr>
          <p:cNvSpPr>
            <a:spLocks noGrp="1"/>
          </p:cNvSpPr>
          <p:nvPr>
            <p:ph type="title"/>
          </p:nvPr>
        </p:nvSpPr>
        <p:spPr/>
        <p:txBody>
          <a:bodyPr/>
          <a:lstStyle/>
          <a:p>
            <a:r>
              <a:rPr lang="ru-RU" sz="3600" b="1" dirty="0"/>
              <a:t>Контрола записника о раду бирачког одбора по узорку</a:t>
            </a:r>
            <a:endParaRPr lang="sr-RS" dirty="0"/>
          </a:p>
        </p:txBody>
      </p:sp>
      <p:sp>
        <p:nvSpPr>
          <p:cNvPr id="3" name="Content Placeholder 2">
            <a:extLst>
              <a:ext uri="{FF2B5EF4-FFF2-40B4-BE49-F238E27FC236}">
                <a16:creationId xmlns:a16="http://schemas.microsoft.com/office/drawing/2014/main" id="{1E4CA836-5060-404F-EC39-3FAD79B0354F}"/>
              </a:ext>
            </a:extLst>
          </p:cNvPr>
          <p:cNvSpPr>
            <a:spLocks noGrp="1"/>
          </p:cNvSpPr>
          <p:nvPr>
            <p:ph idx="1"/>
          </p:nvPr>
        </p:nvSpPr>
        <p:spPr>
          <a:xfrm>
            <a:off x="1141412" y="2249487"/>
            <a:ext cx="9905999" cy="3920494"/>
          </a:xfrm>
        </p:spPr>
        <p:txBody>
          <a:bodyPr>
            <a:normAutofit/>
          </a:bodyPr>
          <a:lstStyle/>
          <a:p>
            <a:r>
              <a:rPr lang="sr-Cyrl-RS" b="1" dirty="0"/>
              <a:t>Захтев за контролу записника о раду бирачких одбора по узорку може да се ОДБИЈЕ решењем изборне комисије ако није основан или може да се ОДБАЦИ ако је поднет од неовлашћеног лица или неблаговремен</a:t>
            </a:r>
          </a:p>
          <a:p>
            <a:r>
              <a:rPr lang="sr-Cyrl-RS" b="1" dirty="0"/>
              <a:t>Ако се ОДОБРИ решењем контрола записника о раду бирачког одбора по узорку, мора да се одлуком изборне комисије образује ПОСЕБНА КОМИСИЈА из реда чланова комисије која ће вршити контролу записника о раду бирачких одбора по узорку</a:t>
            </a:r>
            <a:endParaRPr lang="sr-RS" b="1" dirty="0"/>
          </a:p>
        </p:txBody>
      </p:sp>
    </p:spTree>
    <p:extLst>
      <p:ext uri="{BB962C8B-B14F-4D97-AF65-F5344CB8AC3E}">
        <p14:creationId xmlns:p14="http://schemas.microsoft.com/office/powerpoint/2010/main" val="1378121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6E5CE-ACF2-85C4-6C6E-45C538A35650}"/>
              </a:ext>
            </a:extLst>
          </p:cNvPr>
          <p:cNvSpPr>
            <a:spLocks noGrp="1"/>
          </p:cNvSpPr>
          <p:nvPr>
            <p:ph type="title"/>
          </p:nvPr>
        </p:nvSpPr>
        <p:spPr/>
        <p:txBody>
          <a:bodyPr/>
          <a:lstStyle/>
          <a:p>
            <a:endParaRPr lang="sr-RS"/>
          </a:p>
        </p:txBody>
      </p:sp>
      <p:graphicFrame>
        <p:nvGraphicFramePr>
          <p:cNvPr id="5" name="Diagram 4">
            <a:extLst>
              <a:ext uri="{FF2B5EF4-FFF2-40B4-BE49-F238E27FC236}">
                <a16:creationId xmlns:a16="http://schemas.microsoft.com/office/drawing/2014/main" id="{D9968357-04D1-660F-CE33-32E7728AC6EF}"/>
              </a:ext>
            </a:extLst>
          </p:cNvPr>
          <p:cNvGraphicFramePr/>
          <p:nvPr>
            <p:extLst>
              <p:ext uri="{D42A27DB-BD31-4B8C-83A1-F6EECF244321}">
                <p14:modId xmlns:p14="http://schemas.microsoft.com/office/powerpoint/2010/main" val="1584755932"/>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5292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FACAF-8F21-5FD8-1C40-46D2CE985E96}"/>
              </a:ext>
            </a:extLst>
          </p:cNvPr>
          <p:cNvSpPr>
            <a:spLocks noGrp="1"/>
          </p:cNvSpPr>
          <p:nvPr>
            <p:ph type="title"/>
          </p:nvPr>
        </p:nvSpPr>
        <p:spPr/>
        <p:txBody>
          <a:bodyPr/>
          <a:lstStyle/>
          <a:p>
            <a:r>
              <a:rPr lang="ru-RU" sz="3600" b="1" dirty="0"/>
              <a:t>Контрола записника о раду бирачког одбора по узорку</a:t>
            </a:r>
            <a:endParaRPr lang="sr-RS" dirty="0"/>
          </a:p>
        </p:txBody>
      </p:sp>
      <p:sp>
        <p:nvSpPr>
          <p:cNvPr id="3" name="Content Placeholder 2">
            <a:extLst>
              <a:ext uri="{FF2B5EF4-FFF2-40B4-BE49-F238E27FC236}">
                <a16:creationId xmlns:a16="http://schemas.microsoft.com/office/drawing/2014/main" id="{AAA1A125-897F-5E19-6819-0C9288A04CED}"/>
              </a:ext>
            </a:extLst>
          </p:cNvPr>
          <p:cNvSpPr>
            <a:spLocks noGrp="1"/>
          </p:cNvSpPr>
          <p:nvPr>
            <p:ph idx="1"/>
          </p:nvPr>
        </p:nvSpPr>
        <p:spPr>
          <a:xfrm>
            <a:off x="1141412" y="2249486"/>
            <a:ext cx="9905999" cy="3989995"/>
          </a:xfrm>
        </p:spPr>
        <p:txBody>
          <a:bodyPr>
            <a:normAutofit/>
          </a:bodyPr>
          <a:lstStyle/>
          <a:p>
            <a:r>
              <a:rPr lang="sr-Cyrl-RS" b="1" dirty="0"/>
              <a:t>Против решења којим је </a:t>
            </a:r>
            <a:r>
              <a:rPr lang="sr-Cyrl-RS" b="1" u="sng" dirty="0"/>
              <a:t>ОДБИЈЕН ИЛИ ОДБАЧЕН </a:t>
            </a:r>
            <a:r>
              <a:rPr lang="sr-Cyrl-RS" b="1" dirty="0"/>
              <a:t>захтев за контролу записника о раду бирачког одбора по узорку </a:t>
            </a:r>
            <a:r>
              <a:rPr lang="sr-Cyrl-RS" b="1" u="sng" dirty="0"/>
              <a:t>подносилац захтева </a:t>
            </a:r>
            <a:r>
              <a:rPr lang="sr-Cyrl-RS" b="1" dirty="0"/>
              <a:t>може поднети приговор изборној комисији у року од 48 часова од објављивања тог решења на веб-презентацији РИК</a:t>
            </a:r>
          </a:p>
          <a:p>
            <a:r>
              <a:rPr lang="sr-Cyrl-RS" b="1" dirty="0"/>
              <a:t>Против решења којим је </a:t>
            </a:r>
            <a:r>
              <a:rPr lang="sr-Cyrl-RS" b="1" u="sng" dirty="0"/>
              <a:t>УСВОЈЕН</a:t>
            </a:r>
            <a:r>
              <a:rPr lang="sr-Cyrl-RS" b="1" dirty="0"/>
              <a:t> захтев за контролу записника о раду бирачког одбора по узорку </a:t>
            </a:r>
            <a:r>
              <a:rPr lang="sr-Cyrl-RS" b="1" u="sng" dirty="0"/>
              <a:t>подносилац проглашене изборне листе</a:t>
            </a:r>
            <a:r>
              <a:rPr lang="sr-Cyrl-RS" b="1" dirty="0"/>
              <a:t>  може поднети приговор изборној комисији у року од 48 часова од објављивања тог решења на веб-презентацији РИК</a:t>
            </a:r>
          </a:p>
          <a:p>
            <a:endParaRPr lang="sr-RS" dirty="0"/>
          </a:p>
        </p:txBody>
      </p:sp>
    </p:spTree>
    <p:extLst>
      <p:ext uri="{BB962C8B-B14F-4D97-AF65-F5344CB8AC3E}">
        <p14:creationId xmlns:p14="http://schemas.microsoft.com/office/powerpoint/2010/main" val="2347777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A7ACE-D300-5E0E-B539-F166C6902E1B}"/>
              </a:ext>
            </a:extLst>
          </p:cNvPr>
          <p:cNvSpPr>
            <a:spLocks noGrp="1"/>
          </p:cNvSpPr>
          <p:nvPr>
            <p:ph type="title"/>
          </p:nvPr>
        </p:nvSpPr>
        <p:spPr>
          <a:xfrm>
            <a:off x="1141413" y="221942"/>
            <a:ext cx="9905998" cy="1376039"/>
          </a:xfrm>
        </p:spPr>
        <p:txBody>
          <a:bodyPr/>
          <a:lstStyle/>
          <a:p>
            <a:r>
              <a:rPr lang="ru-RU" sz="3600" b="1" dirty="0"/>
              <a:t>Контрола записника о раду бирачког одбора по узорку</a:t>
            </a:r>
            <a:endParaRPr lang="sr-RS" dirty="0"/>
          </a:p>
        </p:txBody>
      </p:sp>
      <p:sp>
        <p:nvSpPr>
          <p:cNvPr id="3" name="Content Placeholder 2">
            <a:extLst>
              <a:ext uri="{FF2B5EF4-FFF2-40B4-BE49-F238E27FC236}">
                <a16:creationId xmlns:a16="http://schemas.microsoft.com/office/drawing/2014/main" id="{38927387-4676-0FBD-B90B-EF7C7D68ADFD}"/>
              </a:ext>
            </a:extLst>
          </p:cNvPr>
          <p:cNvSpPr>
            <a:spLocks noGrp="1"/>
          </p:cNvSpPr>
          <p:nvPr>
            <p:ph idx="1"/>
          </p:nvPr>
        </p:nvSpPr>
        <p:spPr>
          <a:xfrm>
            <a:off x="1141412" y="1997476"/>
            <a:ext cx="9905999" cy="4145872"/>
          </a:xfrm>
        </p:spPr>
        <p:txBody>
          <a:bodyPr>
            <a:noAutofit/>
          </a:bodyPr>
          <a:lstStyle/>
          <a:p>
            <a:r>
              <a:rPr lang="sr-Cyrl-RS" b="1" dirty="0"/>
              <a:t>Изборна комисија може да својим решењем ОДОБРИ контролу записника о раду бирачког одбора по узорку на основу захтева више подносилаца </a:t>
            </a:r>
            <a:r>
              <a:rPr lang="ru-RU" b="1" dirty="0"/>
              <a:t>проглашених опозиционих изборних листа које на то имају право,</a:t>
            </a:r>
            <a:r>
              <a:rPr lang="sr-Cyrl-RS" b="1" dirty="0"/>
              <a:t> с тим да се тим решењем </a:t>
            </a:r>
            <a:r>
              <a:rPr lang="sr-Cyrl-RS" b="1" dirty="0">
                <a:effectLst/>
                <a:latin typeface="+mj-lt"/>
                <a:ea typeface="Calibri" panose="020F0502020204030204" pitchFamily="34" charset="0"/>
                <a:cs typeface="Times New Roman" panose="02020603050405020304" pitchFamily="18" charset="0"/>
              </a:rPr>
              <a:t>ОДРЕЂУЈЕ да се увидом у изборни материјал изврши контрола записника о раду бирачких одбора са оних бирачких места из више захтева са највећим бројем уписаних бирача који заједно </a:t>
            </a:r>
            <a:r>
              <a:rPr lang="sr-Cyrl-RS" b="1" u="sng" dirty="0">
                <a:effectLst/>
                <a:latin typeface="+mj-lt"/>
                <a:ea typeface="Calibri" panose="020F0502020204030204" pitchFamily="34" charset="0"/>
                <a:cs typeface="Times New Roman" panose="02020603050405020304" pitchFamily="18" charset="0"/>
              </a:rPr>
              <a:t>не прелазе</a:t>
            </a:r>
            <a:r>
              <a:rPr lang="sr-Cyrl-RS" b="1" dirty="0">
                <a:effectLst/>
                <a:latin typeface="+mj-lt"/>
                <a:ea typeface="Calibri" panose="020F0502020204030204" pitchFamily="34" charset="0"/>
                <a:cs typeface="Times New Roman" panose="02020603050405020304" pitchFamily="18" charset="0"/>
              </a:rPr>
              <a:t> 5% укупног броја бирачких места на територији општине или града </a:t>
            </a:r>
            <a:endParaRPr lang="sr-RS" dirty="0"/>
          </a:p>
        </p:txBody>
      </p:sp>
    </p:spTree>
    <p:extLst>
      <p:ext uri="{BB962C8B-B14F-4D97-AF65-F5344CB8AC3E}">
        <p14:creationId xmlns:p14="http://schemas.microsoft.com/office/powerpoint/2010/main" val="2280916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AAE34-A8C0-3680-8B18-60C667538AE1}"/>
              </a:ext>
            </a:extLst>
          </p:cNvPr>
          <p:cNvSpPr>
            <a:spLocks noGrp="1"/>
          </p:cNvSpPr>
          <p:nvPr>
            <p:ph type="title"/>
          </p:nvPr>
        </p:nvSpPr>
        <p:spPr>
          <a:xfrm>
            <a:off x="1141413" y="148282"/>
            <a:ext cx="9905998" cy="1840316"/>
          </a:xfrm>
        </p:spPr>
        <p:txBody>
          <a:bodyPr/>
          <a:lstStyle/>
          <a:p>
            <a:r>
              <a:rPr lang="ru-RU" sz="3600" b="1" dirty="0"/>
              <a:t>Контрола записника о раду бирачког одбора по узорку</a:t>
            </a:r>
            <a:endParaRPr lang="sr-RS" b="1" dirty="0"/>
          </a:p>
        </p:txBody>
      </p:sp>
      <p:sp>
        <p:nvSpPr>
          <p:cNvPr id="3" name="Content Placeholder 2">
            <a:extLst>
              <a:ext uri="{FF2B5EF4-FFF2-40B4-BE49-F238E27FC236}">
                <a16:creationId xmlns:a16="http://schemas.microsoft.com/office/drawing/2014/main" id="{437F5275-D81C-A9FD-36C1-19E5EE65925D}"/>
              </a:ext>
            </a:extLst>
          </p:cNvPr>
          <p:cNvSpPr>
            <a:spLocks noGrp="1"/>
          </p:cNvSpPr>
          <p:nvPr>
            <p:ph idx="1"/>
          </p:nvPr>
        </p:nvSpPr>
        <p:spPr>
          <a:xfrm>
            <a:off x="1141412" y="2308194"/>
            <a:ext cx="9905999" cy="4183222"/>
          </a:xfrm>
        </p:spPr>
        <p:txBody>
          <a:bodyPr>
            <a:normAutofit/>
          </a:bodyPr>
          <a:lstStyle/>
          <a:p>
            <a:r>
              <a:rPr lang="ru-RU" b="1" dirty="0"/>
              <a:t>О извршеној контроли записника о раду бирачких одбора изборна комисија сачињава </a:t>
            </a:r>
            <a:r>
              <a:rPr lang="ru-RU" b="1" u="sng" dirty="0"/>
              <a:t>ИЗВЕШТАЈ</a:t>
            </a:r>
            <a:r>
              <a:rPr lang="ru-RU" b="1" dirty="0"/>
              <a:t> и објављује га на </a:t>
            </a:r>
            <a:r>
              <a:rPr lang="sr-Cyrl-RS" b="1" dirty="0"/>
              <a:t>веб-презентацији</a:t>
            </a:r>
          </a:p>
          <a:p>
            <a:r>
              <a:rPr lang="ru-RU" b="1" dirty="0"/>
              <a:t>Ако се на основу контроле записника о раду бирачких одбора у погледу броја гласова који је добила одређена изборна листа утврди да постоји укупно одступање између садржине изборног материјала и записника о раду бирачког одбора веће од 10% на свим контролисаним бирачким местима</a:t>
            </a:r>
            <a:r>
              <a:rPr lang="sr-Latn-RS" b="1" dirty="0"/>
              <a:t>,</a:t>
            </a:r>
            <a:r>
              <a:rPr lang="ru-RU" b="1" dirty="0"/>
              <a:t> </a:t>
            </a:r>
            <a:r>
              <a:rPr lang="sr-Cyrl-RS" b="1" dirty="0"/>
              <a:t>врши се </a:t>
            </a:r>
            <a:r>
              <a:rPr lang="ru-RU" b="1" dirty="0"/>
              <a:t>контрола записника о раду бирачких одбора са још 5% бирачких места</a:t>
            </a:r>
          </a:p>
          <a:p>
            <a:endParaRPr lang="sr-RS" dirty="0"/>
          </a:p>
        </p:txBody>
      </p:sp>
    </p:spTree>
    <p:extLst>
      <p:ext uri="{BB962C8B-B14F-4D97-AF65-F5344CB8AC3E}">
        <p14:creationId xmlns:p14="http://schemas.microsoft.com/office/powerpoint/2010/main" val="14441337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AAE34-A8C0-3680-8B18-60C667538AE1}"/>
              </a:ext>
            </a:extLst>
          </p:cNvPr>
          <p:cNvSpPr>
            <a:spLocks noGrp="1"/>
          </p:cNvSpPr>
          <p:nvPr>
            <p:ph type="title"/>
          </p:nvPr>
        </p:nvSpPr>
        <p:spPr>
          <a:xfrm>
            <a:off x="1141413" y="148282"/>
            <a:ext cx="9905998" cy="1831438"/>
          </a:xfrm>
        </p:spPr>
        <p:txBody>
          <a:bodyPr/>
          <a:lstStyle/>
          <a:p>
            <a:r>
              <a:rPr lang="ru-RU" sz="3600" b="1" dirty="0"/>
              <a:t>Контрола записника о раду бирачког одбора по узорку</a:t>
            </a:r>
            <a:endParaRPr lang="sr-RS" b="1" dirty="0"/>
          </a:p>
        </p:txBody>
      </p:sp>
      <p:sp>
        <p:nvSpPr>
          <p:cNvPr id="3" name="Content Placeholder 2">
            <a:extLst>
              <a:ext uri="{FF2B5EF4-FFF2-40B4-BE49-F238E27FC236}">
                <a16:creationId xmlns:a16="http://schemas.microsoft.com/office/drawing/2014/main" id="{437F5275-D81C-A9FD-36C1-19E5EE65925D}"/>
              </a:ext>
            </a:extLst>
          </p:cNvPr>
          <p:cNvSpPr>
            <a:spLocks noGrp="1"/>
          </p:cNvSpPr>
          <p:nvPr>
            <p:ph idx="1"/>
          </p:nvPr>
        </p:nvSpPr>
        <p:spPr>
          <a:xfrm>
            <a:off x="1141412" y="1748900"/>
            <a:ext cx="9905999" cy="4742515"/>
          </a:xfrm>
        </p:spPr>
        <p:txBody>
          <a:bodyPr>
            <a:normAutofit/>
          </a:bodyPr>
          <a:lstStyle/>
          <a:p>
            <a:endParaRPr lang="sr-Cyrl-RS" b="1" dirty="0"/>
          </a:p>
          <a:p>
            <a:r>
              <a:rPr lang="ru-RU" b="1" dirty="0"/>
              <a:t>Ако се након додатне контроле записника о раду бирачких одбора у погледу броја гласова који је добила одређена изборна листа утврди да постоји укупно одступање између садржине изборног материјала и записника о раду бирачког одбора веће од 10% на свим контролисаним бирачким местима, врши се контрола </a:t>
            </a:r>
            <a:r>
              <a:rPr lang="ru-RU" b="1" u="sng" dirty="0"/>
              <a:t>свих записника </a:t>
            </a:r>
            <a:r>
              <a:rPr lang="ru-RU" b="1" dirty="0"/>
              <a:t>о раду бирачког одбора</a:t>
            </a:r>
            <a:endParaRPr lang="sr-Cyrl-RS" b="1" dirty="0"/>
          </a:p>
          <a:p>
            <a:endParaRPr lang="sr-RS" dirty="0"/>
          </a:p>
        </p:txBody>
      </p:sp>
    </p:spTree>
    <p:extLst>
      <p:ext uri="{BB962C8B-B14F-4D97-AF65-F5344CB8AC3E}">
        <p14:creationId xmlns:p14="http://schemas.microsoft.com/office/powerpoint/2010/main" val="2913794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C4E4A-F78F-A92E-8587-DDCB10FA42BC}"/>
              </a:ext>
            </a:extLst>
          </p:cNvPr>
          <p:cNvSpPr>
            <a:spLocks noGrp="1"/>
          </p:cNvSpPr>
          <p:nvPr>
            <p:ph type="title"/>
          </p:nvPr>
        </p:nvSpPr>
        <p:spPr/>
        <p:txBody>
          <a:bodyPr/>
          <a:lstStyle/>
          <a:p>
            <a:r>
              <a:rPr lang="ru-RU" sz="3600" b="1" dirty="0"/>
              <a:t>Контрола записника о раду бирачког одбора по узорку</a:t>
            </a:r>
            <a:endParaRPr lang="sr-RS" dirty="0"/>
          </a:p>
        </p:txBody>
      </p:sp>
      <p:sp>
        <p:nvSpPr>
          <p:cNvPr id="3" name="Content Placeholder 2">
            <a:extLst>
              <a:ext uri="{FF2B5EF4-FFF2-40B4-BE49-F238E27FC236}">
                <a16:creationId xmlns:a16="http://schemas.microsoft.com/office/drawing/2014/main" id="{C9534430-D24F-6611-F8D1-DB33808CE674}"/>
              </a:ext>
            </a:extLst>
          </p:cNvPr>
          <p:cNvSpPr>
            <a:spLocks noGrp="1"/>
          </p:cNvSpPr>
          <p:nvPr>
            <p:ph idx="1"/>
          </p:nvPr>
        </p:nvSpPr>
        <p:spPr>
          <a:xfrm>
            <a:off x="1141412" y="2097089"/>
            <a:ext cx="9905999" cy="4142394"/>
          </a:xfrm>
        </p:spPr>
        <p:txBody>
          <a:bodyPr>
            <a:normAutofit lnSpcReduction="10000"/>
          </a:bodyPr>
          <a:lstStyle/>
          <a:p>
            <a:r>
              <a:rPr lang="ru-RU" sz="2800" b="1" dirty="0"/>
              <a:t>Контрола записника о раду бирачких одбора по узорку завршава се када изборна комисија усвоји:</a:t>
            </a:r>
          </a:p>
          <a:p>
            <a:pPr>
              <a:buFontTx/>
              <a:buChar char="-"/>
            </a:pPr>
            <a:r>
              <a:rPr lang="ru-RU" sz="2800" b="1" dirty="0"/>
              <a:t>извештај којим се констатује да на контролисаном узорку не постоји одступање између садржине изборног материјала и записника о раду бирачких одбора веће од 10%, или</a:t>
            </a:r>
          </a:p>
          <a:p>
            <a:pPr marL="0" indent="0">
              <a:buNone/>
            </a:pPr>
            <a:r>
              <a:rPr lang="ru-RU" sz="2800" b="1" dirty="0"/>
              <a:t>- извештај о резултатима контроле свих бирачких места са територије </a:t>
            </a:r>
            <a:r>
              <a:rPr lang="sr-Cyrl-RS" sz="2800" b="1" dirty="0"/>
              <a:t>изборне комисије</a:t>
            </a:r>
            <a:endParaRPr lang="en-US" sz="2800" b="1" dirty="0"/>
          </a:p>
          <a:p>
            <a:endParaRPr lang="sr-RS" dirty="0"/>
          </a:p>
        </p:txBody>
      </p:sp>
    </p:spTree>
    <p:extLst>
      <p:ext uri="{BB962C8B-B14F-4D97-AF65-F5344CB8AC3E}">
        <p14:creationId xmlns:p14="http://schemas.microsoft.com/office/powerpoint/2010/main" val="1402022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01DA3-01B4-C31C-6ED4-653A97DE4E2A}"/>
              </a:ext>
            </a:extLst>
          </p:cNvPr>
          <p:cNvSpPr>
            <a:spLocks noGrp="1"/>
          </p:cNvSpPr>
          <p:nvPr>
            <p:ph type="title"/>
          </p:nvPr>
        </p:nvSpPr>
        <p:spPr/>
        <p:txBody>
          <a:bodyPr/>
          <a:lstStyle/>
          <a:p>
            <a:r>
              <a:rPr lang="sr-Cyrl-RS" b="1" dirty="0"/>
              <a:t>Правне последице контроле записника о раду бирачких одбора</a:t>
            </a:r>
            <a:endParaRPr lang="sr-RS" b="1" dirty="0"/>
          </a:p>
        </p:txBody>
      </p:sp>
      <p:sp>
        <p:nvSpPr>
          <p:cNvPr id="3" name="Content Placeholder 2">
            <a:extLst>
              <a:ext uri="{FF2B5EF4-FFF2-40B4-BE49-F238E27FC236}">
                <a16:creationId xmlns:a16="http://schemas.microsoft.com/office/drawing/2014/main" id="{C0D98C4B-A1AE-D21F-258D-ABBA53454D66}"/>
              </a:ext>
            </a:extLst>
          </p:cNvPr>
          <p:cNvSpPr>
            <a:spLocks noGrp="1"/>
          </p:cNvSpPr>
          <p:nvPr>
            <p:ph idx="1"/>
          </p:nvPr>
        </p:nvSpPr>
        <p:spPr>
          <a:xfrm>
            <a:off x="1141412" y="2265405"/>
            <a:ext cx="9905999" cy="4127156"/>
          </a:xfrm>
        </p:spPr>
        <p:txBody>
          <a:bodyPr>
            <a:normAutofit/>
          </a:bodyPr>
          <a:lstStyle/>
          <a:p>
            <a:r>
              <a:rPr lang="sr-Cyrl-RS" sz="2800" b="1" dirty="0"/>
              <a:t>Ако је приликом контроле записника о раду коју врше чланови и заменици чланова изборне комисије, као и приликом контроле записника о раду бирачког одбора по узорку констатовано да се не слажу садржина изборног материјала и записник о раду бирачког одбора, изборна комисија доноси решење о исправљању записника о раду бирачког одбора.</a:t>
            </a:r>
          </a:p>
        </p:txBody>
      </p:sp>
    </p:spTree>
    <p:extLst>
      <p:ext uri="{BB962C8B-B14F-4D97-AF65-F5344CB8AC3E}">
        <p14:creationId xmlns:p14="http://schemas.microsoft.com/office/powerpoint/2010/main" val="30292188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42C9E-A152-53B7-7247-C90F8C23C85C}"/>
              </a:ext>
            </a:extLst>
          </p:cNvPr>
          <p:cNvSpPr>
            <a:spLocks noGrp="1"/>
          </p:cNvSpPr>
          <p:nvPr>
            <p:ph type="title"/>
          </p:nvPr>
        </p:nvSpPr>
        <p:spPr/>
        <p:txBody>
          <a:bodyPr/>
          <a:lstStyle/>
          <a:p>
            <a:r>
              <a:rPr lang="sr-Cyrl-RS" b="1" dirty="0"/>
              <a:t>Правне последице контроле записника о раду бирачких одбора</a:t>
            </a:r>
            <a:endParaRPr lang="sr-RS" b="1" dirty="0"/>
          </a:p>
        </p:txBody>
      </p:sp>
      <p:sp>
        <p:nvSpPr>
          <p:cNvPr id="3" name="Content Placeholder 2">
            <a:extLst>
              <a:ext uri="{FF2B5EF4-FFF2-40B4-BE49-F238E27FC236}">
                <a16:creationId xmlns:a16="http://schemas.microsoft.com/office/drawing/2014/main" id="{48DD5FBE-4299-9B90-1CE8-9804BAF46645}"/>
              </a:ext>
            </a:extLst>
          </p:cNvPr>
          <p:cNvSpPr>
            <a:spLocks noGrp="1"/>
          </p:cNvSpPr>
          <p:nvPr>
            <p:ph idx="1"/>
          </p:nvPr>
        </p:nvSpPr>
        <p:spPr>
          <a:xfrm>
            <a:off x="1141412" y="2677297"/>
            <a:ext cx="9905999" cy="3113904"/>
          </a:xfrm>
        </p:spPr>
        <p:txBody>
          <a:bodyPr/>
          <a:lstStyle/>
          <a:p>
            <a:r>
              <a:rPr lang="sr-Cyrl-RS" sz="3200" b="1" dirty="0"/>
              <a:t>Када се након ове контроле констатује да постоје неправилности које су разлог да се гласање на бирачком месту поништи по службеној дужности, изборна комисија доноси решење којим поништава гласање на бирачком месту</a:t>
            </a:r>
            <a:endParaRPr lang="sr-RS" sz="3200" b="1" dirty="0"/>
          </a:p>
          <a:p>
            <a:endParaRPr lang="sr-RS" dirty="0"/>
          </a:p>
        </p:txBody>
      </p:sp>
    </p:spTree>
    <p:extLst>
      <p:ext uri="{BB962C8B-B14F-4D97-AF65-F5344CB8AC3E}">
        <p14:creationId xmlns:p14="http://schemas.microsoft.com/office/powerpoint/2010/main" val="19743740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09754-05EE-A50E-54DE-A75D1F103971}"/>
              </a:ext>
            </a:extLst>
          </p:cNvPr>
          <p:cNvSpPr>
            <a:spLocks noGrp="1"/>
          </p:cNvSpPr>
          <p:nvPr>
            <p:ph type="title"/>
          </p:nvPr>
        </p:nvSpPr>
        <p:spPr/>
        <p:txBody>
          <a:bodyPr/>
          <a:lstStyle/>
          <a:p>
            <a:r>
              <a:rPr lang="sr-Cyrl-RS" b="1" dirty="0"/>
              <a:t>Правне последице контроле записника о раду бирачких одбора</a:t>
            </a:r>
            <a:endParaRPr lang="sr-RS" b="1" dirty="0"/>
          </a:p>
        </p:txBody>
      </p:sp>
      <p:sp>
        <p:nvSpPr>
          <p:cNvPr id="3" name="Content Placeholder 2">
            <a:extLst>
              <a:ext uri="{FF2B5EF4-FFF2-40B4-BE49-F238E27FC236}">
                <a16:creationId xmlns:a16="http://schemas.microsoft.com/office/drawing/2014/main" id="{3E20E02C-8083-AF17-710C-DEC3BB684C55}"/>
              </a:ext>
            </a:extLst>
          </p:cNvPr>
          <p:cNvSpPr>
            <a:spLocks noGrp="1"/>
          </p:cNvSpPr>
          <p:nvPr>
            <p:ph idx="1"/>
          </p:nvPr>
        </p:nvSpPr>
        <p:spPr>
          <a:xfrm>
            <a:off x="1141412" y="2097088"/>
            <a:ext cx="9905999" cy="4142393"/>
          </a:xfrm>
        </p:spPr>
        <p:txBody>
          <a:bodyPr>
            <a:normAutofit/>
          </a:bodyPr>
          <a:lstStyle/>
          <a:p>
            <a:r>
              <a:rPr lang="sr-Cyrl-RS" sz="2800" b="1" dirty="0"/>
              <a:t>Када постоји основана сумња у велико неслагање између садржине изборног материјала и записника о раду бирачког одбора последица свесне и намерне активности која је усмерена на то да се утврди неистинит резултат локалних избора, изборна комисија је дужна да против чланова бирачког одбора поднесе </a:t>
            </a:r>
            <a:r>
              <a:rPr lang="sr-Cyrl-RS" sz="2800" b="1" u="sng" dirty="0"/>
              <a:t>КРИВИЧНУ ПРИЈАВУ </a:t>
            </a:r>
            <a:r>
              <a:rPr lang="sr-Cyrl-RS" sz="2800" b="1" dirty="0"/>
              <a:t>надлежном јавном тужилаштву.</a:t>
            </a:r>
          </a:p>
          <a:p>
            <a:endParaRPr lang="sr-RS" b="1" dirty="0"/>
          </a:p>
          <a:p>
            <a:endParaRPr lang="sr-RS" dirty="0"/>
          </a:p>
        </p:txBody>
      </p:sp>
    </p:spTree>
    <p:extLst>
      <p:ext uri="{BB962C8B-B14F-4D97-AF65-F5344CB8AC3E}">
        <p14:creationId xmlns:p14="http://schemas.microsoft.com/office/powerpoint/2010/main" val="23563389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26453-0E6F-7553-170F-A4E20221F776}"/>
              </a:ext>
            </a:extLst>
          </p:cNvPr>
          <p:cNvSpPr>
            <a:spLocks noGrp="1"/>
          </p:cNvSpPr>
          <p:nvPr>
            <p:ph type="title"/>
          </p:nvPr>
        </p:nvSpPr>
        <p:spPr/>
        <p:txBody>
          <a:bodyPr>
            <a:normAutofit fontScale="90000"/>
          </a:bodyPr>
          <a:lstStyle/>
          <a:p>
            <a:r>
              <a:rPr lang="sr-Cyrl-RS" sz="3600" b="1" dirty="0"/>
              <a:t>ИСПРАВЉАЊЕ ПОДАТАКА НАКОН ДОНОШЕЊА РЕШЕЊА О </a:t>
            </a:r>
            <a:r>
              <a:rPr lang="sr-Cyrl-RS" sz="3600" b="1" dirty="0" err="1"/>
              <a:t>ИСПРАВљању</a:t>
            </a:r>
            <a:r>
              <a:rPr lang="sr-Cyrl-RS" sz="3600" b="1" dirty="0"/>
              <a:t> ЗАПИСНИКА О РАДУ БИРАЧКОГ ОДБОРА</a:t>
            </a:r>
            <a:endParaRPr lang="sr-RS" b="1" dirty="0"/>
          </a:p>
        </p:txBody>
      </p:sp>
      <p:sp>
        <p:nvSpPr>
          <p:cNvPr id="3" name="Content Placeholder 2">
            <a:extLst>
              <a:ext uri="{FF2B5EF4-FFF2-40B4-BE49-F238E27FC236}">
                <a16:creationId xmlns:a16="http://schemas.microsoft.com/office/drawing/2014/main" id="{BCECBC49-475A-8EB1-FA56-83B9E818B172}"/>
              </a:ext>
            </a:extLst>
          </p:cNvPr>
          <p:cNvSpPr>
            <a:spLocks noGrp="1"/>
          </p:cNvSpPr>
          <p:nvPr>
            <p:ph idx="1"/>
          </p:nvPr>
        </p:nvSpPr>
        <p:spPr>
          <a:xfrm>
            <a:off x="1141412" y="2450237"/>
            <a:ext cx="9905999" cy="3870664"/>
          </a:xfrm>
        </p:spPr>
        <p:txBody>
          <a:bodyPr>
            <a:normAutofit/>
          </a:bodyPr>
          <a:lstStyle/>
          <a:p>
            <a:r>
              <a:rPr lang="ru-RU" b="1" dirty="0"/>
              <a:t>Ако локална изборна комисија у складу са чл. 49, 50. и 54. Закона о локалним изборима донесе решење о исправљању записника о раду бирачког одбора, она је дужна да о томе обавести статистичара одмах по доношењу решења</a:t>
            </a:r>
          </a:p>
          <a:p>
            <a:r>
              <a:rPr lang="ru-RU" b="1" dirty="0"/>
              <a:t> Одмах по пријему решењa о исправљању записника о раду бирачког одбора, статистичар врши исправку, уносом у апликацију података из предметног решења</a:t>
            </a:r>
          </a:p>
          <a:p>
            <a:r>
              <a:rPr lang="ru-RU" b="1" i="1" dirty="0"/>
              <a:t> </a:t>
            </a:r>
            <a:endParaRPr lang="en-US" b="1" i="1" dirty="0"/>
          </a:p>
          <a:p>
            <a:endParaRPr lang="sr-RS" dirty="0"/>
          </a:p>
        </p:txBody>
      </p:sp>
    </p:spTree>
    <p:extLst>
      <p:ext uri="{BB962C8B-B14F-4D97-AF65-F5344CB8AC3E}">
        <p14:creationId xmlns:p14="http://schemas.microsoft.com/office/powerpoint/2010/main" val="19084169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0746-D85C-06E5-7688-D28EE19E8652}"/>
              </a:ext>
            </a:extLst>
          </p:cNvPr>
          <p:cNvSpPr>
            <a:spLocks noGrp="1"/>
          </p:cNvSpPr>
          <p:nvPr>
            <p:ph type="title"/>
          </p:nvPr>
        </p:nvSpPr>
        <p:spPr>
          <a:xfrm>
            <a:off x="1141413" y="288324"/>
            <a:ext cx="9905998" cy="1186249"/>
          </a:xfrm>
        </p:spPr>
        <p:txBody>
          <a:bodyPr>
            <a:normAutofit fontScale="90000"/>
          </a:bodyPr>
          <a:lstStyle/>
          <a:p>
            <a:r>
              <a:rPr lang="ru-RU" b="1" dirty="0"/>
              <a:t>Немогућност да се утврде резултати гласања</a:t>
            </a:r>
            <a:br>
              <a:rPr lang="ru-RU" b="1" dirty="0"/>
            </a:br>
            <a:r>
              <a:rPr lang="sr-Cyrl-RS" b="1" dirty="0"/>
              <a:t>на бирачком месту</a:t>
            </a:r>
            <a:endParaRPr lang="sr-RS" b="1" dirty="0"/>
          </a:p>
        </p:txBody>
      </p:sp>
      <p:sp>
        <p:nvSpPr>
          <p:cNvPr id="3" name="Content Placeholder 2">
            <a:extLst>
              <a:ext uri="{FF2B5EF4-FFF2-40B4-BE49-F238E27FC236}">
                <a16:creationId xmlns:a16="http://schemas.microsoft.com/office/drawing/2014/main" id="{0582895D-CED8-94C7-F714-3997376DE721}"/>
              </a:ext>
            </a:extLst>
          </p:cNvPr>
          <p:cNvSpPr>
            <a:spLocks noGrp="1"/>
          </p:cNvSpPr>
          <p:nvPr>
            <p:ph idx="1"/>
          </p:nvPr>
        </p:nvSpPr>
        <p:spPr>
          <a:xfrm>
            <a:off x="1141412" y="1688756"/>
            <a:ext cx="9905999" cy="4992130"/>
          </a:xfrm>
        </p:spPr>
        <p:txBody>
          <a:bodyPr>
            <a:normAutofit fontScale="70000" lnSpcReduction="20000"/>
          </a:bodyPr>
          <a:lstStyle/>
          <a:p>
            <a:r>
              <a:rPr lang="ru-RU" sz="3300" b="1" u="sng" dirty="0"/>
              <a:t>ИЗБОРНА КОМИСИЈА ПО СЛУЖБЕНОЈ ДУЖНОСТИ ДОНОСИ РЕШЕЊЕ КОЈИМ КОНСТАТУЈЕ ДА СЕ НА ОДРЕЂЕНОМ БИРАЧКОМ МЕСТУ НЕ МОГУ </a:t>
            </a:r>
            <a:r>
              <a:rPr lang="sr-Cyrl-RS" sz="3300" b="1" u="sng" dirty="0"/>
              <a:t>УТВРДИТИ РЕЗУЛТАТИ ГЛАСАЊА:</a:t>
            </a:r>
          </a:p>
          <a:p>
            <a:r>
              <a:rPr lang="ru-RU" sz="3300" b="1" dirty="0"/>
              <a:t>ако гласање на том бирачком месту није одржано или ако је </a:t>
            </a:r>
            <a:r>
              <a:rPr lang="sr-Cyrl-RS" sz="3300" b="1" dirty="0"/>
              <a:t>прекинуто, а није настављено;</a:t>
            </a:r>
          </a:p>
          <a:p>
            <a:r>
              <a:rPr lang="ru-RU" sz="3300" b="1" dirty="0"/>
              <a:t>ако не добије записник о раду бирачког одбора;</a:t>
            </a:r>
          </a:p>
          <a:p>
            <a:r>
              <a:rPr lang="ru-RU" sz="3300" b="1" dirty="0"/>
              <a:t>ако достављени записник о раду бирачког одбора нису потписала најмање три члана бирачког одбора;</a:t>
            </a:r>
          </a:p>
          <a:p>
            <a:r>
              <a:rPr lang="ru-RU" sz="3300" b="1" dirty="0"/>
              <a:t>ако постоје грубе логичко-рачунске грешке у попуњавању записника о раду бирачког одбора које се нису могле отклонити ни након увида у целокупни изборни материјал са бирачког места.</a:t>
            </a:r>
          </a:p>
          <a:p>
            <a:endParaRPr lang="sr-RS" dirty="0"/>
          </a:p>
        </p:txBody>
      </p:sp>
    </p:spTree>
    <p:extLst>
      <p:ext uri="{BB962C8B-B14F-4D97-AF65-F5344CB8AC3E}">
        <p14:creationId xmlns:p14="http://schemas.microsoft.com/office/powerpoint/2010/main" val="2025202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BE7CF-7F37-5C50-BC8D-5291F70C8051}"/>
              </a:ext>
            </a:extLst>
          </p:cNvPr>
          <p:cNvSpPr>
            <a:spLocks noGrp="1"/>
          </p:cNvSpPr>
          <p:nvPr>
            <p:ph type="title"/>
          </p:nvPr>
        </p:nvSpPr>
        <p:spPr>
          <a:xfrm>
            <a:off x="1408670" y="123568"/>
            <a:ext cx="9638740" cy="939113"/>
          </a:xfrm>
        </p:spPr>
        <p:txBody>
          <a:bodyPr/>
          <a:lstStyle/>
          <a:p>
            <a:r>
              <a:rPr lang="sr-Cyrl-RS" b="1" dirty="0"/>
              <a:t>ТЕМЕ ОБУКЕ</a:t>
            </a:r>
            <a:endParaRPr lang="sr-RS" b="1" dirty="0"/>
          </a:p>
        </p:txBody>
      </p:sp>
      <p:sp>
        <p:nvSpPr>
          <p:cNvPr id="3" name="Content Placeholder 2">
            <a:extLst>
              <a:ext uri="{FF2B5EF4-FFF2-40B4-BE49-F238E27FC236}">
                <a16:creationId xmlns:a16="http://schemas.microsoft.com/office/drawing/2014/main" id="{D1F4E8F3-346E-E302-3007-AA009ADD9933}"/>
              </a:ext>
            </a:extLst>
          </p:cNvPr>
          <p:cNvSpPr>
            <a:spLocks noGrp="1"/>
          </p:cNvSpPr>
          <p:nvPr>
            <p:ph idx="1"/>
          </p:nvPr>
        </p:nvSpPr>
        <p:spPr>
          <a:xfrm>
            <a:off x="782595" y="1136822"/>
            <a:ext cx="10264817" cy="5436973"/>
          </a:xfrm>
        </p:spPr>
        <p:txBody>
          <a:bodyPr>
            <a:noAutofit/>
          </a:bodyPr>
          <a:lstStyle/>
          <a:p>
            <a:r>
              <a:rPr lang="sr-Cyrl-RS" sz="2000" b="1" dirty="0"/>
              <a:t>КОНТРОЛА ЗАПИСНИКА О РАДУ БИРАЧКИХ ОДБОРА</a:t>
            </a:r>
          </a:p>
          <a:p>
            <a:r>
              <a:rPr lang="sr-Cyrl-RS" sz="2000" b="1" dirty="0"/>
              <a:t>ПОСТУПАЊЕ У СЛУЧАЈУ ЛАКИХ И ТЕШКИХ ГРЕШАКА У ЗАПИСНИКУ О РАДУ БИРАЧКИХ ОДБОРА</a:t>
            </a:r>
          </a:p>
          <a:p>
            <a:r>
              <a:rPr lang="sr-Cyrl-RS" sz="2000" b="1" dirty="0"/>
              <a:t>ПОСТУПАЊЕ У СЛУЧАЈУ НЕМОГУЋНОСТИ ДА СЕ УТВРДЕ РЕЗУЛТАТИ ГЛАСАЊА НА БИРАЧКОМ МЕСТУ</a:t>
            </a:r>
          </a:p>
          <a:p>
            <a:r>
              <a:rPr lang="sr-Cyrl-RS" sz="2000" b="1" dirty="0"/>
              <a:t>ПОСТУПАЊЕ У СЛУЧАЈУ ПОНИШТАВАЊА ГЛАСАЊА НА БИРАЧКОМ МЕСТУ</a:t>
            </a:r>
          </a:p>
          <a:p>
            <a:r>
              <a:rPr lang="sr-Cyrl-RS" sz="2000" b="1" dirty="0"/>
              <a:t>КОНТРОЛА ЗАПИСНИКА О РАДУ БИРАЧКИХ ОДБОРА КОЈУ ВРШЕ ЧЛАНОВИ И ЗАМЕНИЦИ ЧЛАНОВА ИЗБОРНЕ КОМИСИЈЕ</a:t>
            </a:r>
          </a:p>
          <a:p>
            <a:r>
              <a:rPr lang="sr-Cyrl-RS" sz="2000" b="1" dirty="0"/>
              <a:t>КОНТРОЛА ЗАПИСНИКА О РАДУ БИРАЧКИХ ОДБОРА ПО УЗОРКУ</a:t>
            </a:r>
          </a:p>
          <a:p>
            <a:r>
              <a:rPr lang="sr-Cyrl-RS" sz="2000" b="1" dirty="0">
                <a:effectLst/>
                <a:latin typeface="+mj-lt"/>
                <a:ea typeface="Times New Roman" panose="02020603050405020304" pitchFamily="18" charset="0"/>
                <a:cs typeface="Times New Roman" panose="02020603050405020304" pitchFamily="18" charset="0"/>
              </a:rPr>
              <a:t>УТВРЂИВАЊЕ ПРЕЛИМИНАРНИХ РЕЗУЛТАТА ИЗБОРА ЗА СВА БИРАЧКА МЕСТА КОЈА СУ ОБРАЂЕНА</a:t>
            </a:r>
            <a:endParaRPr lang="sr-RS" sz="2000" b="1" dirty="0">
              <a:effectLst/>
              <a:latin typeface="+mj-lt"/>
              <a:ea typeface="Times New Roman" panose="02020603050405020304" pitchFamily="18" charset="0"/>
              <a:cs typeface="Times New Roman" panose="02020603050405020304" pitchFamily="18" charset="0"/>
            </a:endParaRPr>
          </a:p>
          <a:p>
            <a:r>
              <a:rPr lang="sr-Cyrl-RS" sz="2000" b="1" dirty="0"/>
              <a:t>УКУПАН ИЗВЕШТАЈ О РЕЗУЛТАТИМА ЛОКАЛНИХ ИЗБОРА</a:t>
            </a:r>
            <a:endParaRPr lang="sr-RS" sz="2000" b="1" dirty="0"/>
          </a:p>
        </p:txBody>
      </p:sp>
    </p:spTree>
    <p:extLst>
      <p:ext uri="{BB962C8B-B14F-4D97-AF65-F5344CB8AC3E}">
        <p14:creationId xmlns:p14="http://schemas.microsoft.com/office/powerpoint/2010/main" val="36034418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E941A-F91C-983D-A175-40F70DCDF72B}"/>
              </a:ext>
            </a:extLst>
          </p:cNvPr>
          <p:cNvSpPr>
            <a:spLocks noGrp="1"/>
          </p:cNvSpPr>
          <p:nvPr>
            <p:ph type="title"/>
          </p:nvPr>
        </p:nvSpPr>
        <p:spPr>
          <a:xfrm>
            <a:off x="1141413" y="205946"/>
            <a:ext cx="9905998" cy="1408670"/>
          </a:xfrm>
        </p:spPr>
        <p:txBody>
          <a:bodyPr>
            <a:normAutofit fontScale="90000"/>
          </a:bodyPr>
          <a:lstStyle/>
          <a:p>
            <a:r>
              <a:rPr lang="ru-RU" b="1" dirty="0"/>
              <a:t>Поништавање гласања на бирачком месту</a:t>
            </a:r>
            <a:br>
              <a:rPr lang="ru-RU" b="1" dirty="0"/>
            </a:br>
            <a:r>
              <a:rPr lang="sr-Cyrl-RS" b="1" dirty="0"/>
              <a:t>по службеној дужности</a:t>
            </a:r>
            <a:endParaRPr lang="sr-RS" b="1" dirty="0"/>
          </a:p>
        </p:txBody>
      </p:sp>
      <p:sp>
        <p:nvSpPr>
          <p:cNvPr id="3" name="Content Placeholder 2">
            <a:extLst>
              <a:ext uri="{FF2B5EF4-FFF2-40B4-BE49-F238E27FC236}">
                <a16:creationId xmlns:a16="http://schemas.microsoft.com/office/drawing/2014/main" id="{C24BCAC6-53E2-1169-6F7D-FB966CE31841}"/>
              </a:ext>
            </a:extLst>
          </p:cNvPr>
          <p:cNvSpPr>
            <a:spLocks noGrp="1"/>
          </p:cNvSpPr>
          <p:nvPr>
            <p:ph idx="1"/>
          </p:nvPr>
        </p:nvSpPr>
        <p:spPr>
          <a:xfrm>
            <a:off x="1141412" y="1672280"/>
            <a:ext cx="9905999" cy="4728519"/>
          </a:xfrm>
        </p:spPr>
        <p:txBody>
          <a:bodyPr>
            <a:normAutofit fontScale="92500" lnSpcReduction="20000"/>
          </a:bodyPr>
          <a:lstStyle/>
          <a:p>
            <a:r>
              <a:rPr lang="ru-RU" b="1" u="sng" dirty="0"/>
              <a:t>ИЗБОРНА КОМИСИЈА ПО СЛУЖБЕНОЈ ДУЖНОСТИ ДОНОСИ РЕШЕЊЕ КОЈИМ ПОНИШТАВА ГЛАСАЊЕ НА БИРАЧКОМ МЕСТУ АКО УТВРДИ:</a:t>
            </a:r>
          </a:p>
          <a:p>
            <a:r>
              <a:rPr lang="ru-RU" b="1" dirty="0"/>
              <a:t> да је број гласачких листића у гласачкој кутији већи од броја бирача који су изашли на изборе;</a:t>
            </a:r>
          </a:p>
          <a:p>
            <a:r>
              <a:rPr lang="ru-RU" b="1" dirty="0"/>
              <a:t> да је бирачки одбор омогућио да гласа лице које није уписаноу извод из бирачког списка;</a:t>
            </a:r>
          </a:p>
          <a:p>
            <a:r>
              <a:rPr lang="ru-RU" b="1" dirty="0"/>
              <a:t>да у гласачкој кутији нема контролног листа, односно да контролни лист није попуњен или да га није потписао први бирач и бар </a:t>
            </a:r>
            <a:r>
              <a:rPr lang="sr-Cyrl-RS" b="1" dirty="0"/>
              <a:t>један члан бирачког одбора;</a:t>
            </a:r>
            <a:endParaRPr lang="en-US" b="1" dirty="0"/>
          </a:p>
          <a:p>
            <a:r>
              <a:rPr lang="ru-RU" b="1" dirty="0"/>
              <a:t>да је збир броја неупотребљених гласачких листића и броја гласачких листића у гласачкој кутији већи од броја гласачких листића које је примио бирачки одбор.</a:t>
            </a:r>
          </a:p>
          <a:p>
            <a:endParaRPr lang="sr-RS" dirty="0"/>
          </a:p>
        </p:txBody>
      </p:sp>
    </p:spTree>
    <p:extLst>
      <p:ext uri="{BB962C8B-B14F-4D97-AF65-F5344CB8AC3E}">
        <p14:creationId xmlns:p14="http://schemas.microsoft.com/office/powerpoint/2010/main" val="14643080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75F49-8AF4-897F-4FA2-D6C485A7AAC9}"/>
              </a:ext>
            </a:extLst>
          </p:cNvPr>
          <p:cNvSpPr>
            <a:spLocks noGrp="1"/>
          </p:cNvSpPr>
          <p:nvPr>
            <p:ph type="title"/>
          </p:nvPr>
        </p:nvSpPr>
        <p:spPr>
          <a:xfrm>
            <a:off x="1141413" y="345989"/>
            <a:ext cx="9905998" cy="1186249"/>
          </a:xfrm>
        </p:spPr>
        <p:txBody>
          <a:bodyPr>
            <a:normAutofit/>
          </a:bodyPr>
          <a:lstStyle/>
          <a:p>
            <a:r>
              <a:rPr lang="sr-Cyrl-RS" sz="3600" b="1" dirty="0"/>
              <a:t>УКУПАН ИЗВЕШТАЈ О РЕЗУЛТАТИМА ЛОКАЛНИХ ИЗБОРА</a:t>
            </a:r>
            <a:endParaRPr lang="sr-RS" b="1" dirty="0"/>
          </a:p>
        </p:txBody>
      </p:sp>
      <p:sp>
        <p:nvSpPr>
          <p:cNvPr id="3" name="Content Placeholder 2">
            <a:extLst>
              <a:ext uri="{FF2B5EF4-FFF2-40B4-BE49-F238E27FC236}">
                <a16:creationId xmlns:a16="http://schemas.microsoft.com/office/drawing/2014/main" id="{F75E1F45-2275-FDC0-6E2F-2E9D9355B28D}"/>
              </a:ext>
            </a:extLst>
          </p:cNvPr>
          <p:cNvSpPr>
            <a:spLocks noGrp="1"/>
          </p:cNvSpPr>
          <p:nvPr>
            <p:ph idx="1"/>
          </p:nvPr>
        </p:nvSpPr>
        <p:spPr>
          <a:xfrm>
            <a:off x="1141412" y="1532238"/>
            <a:ext cx="9905999" cy="4979773"/>
          </a:xfrm>
        </p:spPr>
        <p:txBody>
          <a:bodyPr>
            <a:normAutofit fontScale="85000" lnSpcReduction="20000"/>
          </a:bodyPr>
          <a:lstStyle/>
          <a:p>
            <a:r>
              <a:rPr lang="ru-RU" b="1" u="sng" dirty="0"/>
              <a:t>ИЗБОРНА КОМИСИЈА У РОКУ ОД 96 ЧАСОВА ОД ЗАТВАРАЊА БИРАЧКИХ МЕСТА ДОНОСИ ЗА СВА БИРАЧКА МЕСТА УКУПАН ИЗВЕШТАЈ О РЕЗУЛТАТИМА ЛОКАЛНИХ ИЗБОРА КОЈИ САДРЖИ:</a:t>
            </a:r>
          </a:p>
          <a:p>
            <a:r>
              <a:rPr lang="ru-RU" b="1" dirty="0"/>
              <a:t>број бирача уписаних у бирачки списак, </a:t>
            </a:r>
          </a:p>
          <a:p>
            <a:r>
              <a:rPr lang="ru-RU" b="1" dirty="0"/>
              <a:t>број бирача који је изашао на изборе,</a:t>
            </a:r>
          </a:p>
          <a:p>
            <a:r>
              <a:rPr lang="ru-RU" b="1" dirty="0"/>
              <a:t>број бирача који су гласали, </a:t>
            </a:r>
          </a:p>
          <a:p>
            <a:r>
              <a:rPr lang="ru-RU" b="1" dirty="0"/>
              <a:t>број неважећих гласачких листића, </a:t>
            </a:r>
          </a:p>
          <a:p>
            <a:r>
              <a:rPr lang="ru-RU" b="1" dirty="0"/>
              <a:t>број важећих гласачких листића </a:t>
            </a:r>
          </a:p>
          <a:p>
            <a:r>
              <a:rPr lang="ru-RU" b="1" dirty="0"/>
              <a:t>број гласова које је добила свака изборна листа</a:t>
            </a:r>
          </a:p>
          <a:p>
            <a:r>
              <a:rPr lang="sr-Cyrl-RS" b="1" dirty="0"/>
              <a:t>број мандата који је добила свака изборна листа</a:t>
            </a:r>
          </a:p>
          <a:p>
            <a:r>
              <a:rPr lang="sr-Cyrl-RS" b="1" dirty="0"/>
              <a:t>БРОЈ БИРАЧА КОЈИ СУ ГЛАСАЛИ УТВРЂУЈЕ СЕ НА ОСНОВУ БРОЈА ГЛАСАЧКИХ ЛИСТИЋА КОЈИ СЕ НАЛАЗЕ У ГЛАСАЧКИМ КУТИЈАМА</a:t>
            </a:r>
          </a:p>
          <a:p>
            <a:endParaRPr lang="sr-RS" b="1" dirty="0"/>
          </a:p>
        </p:txBody>
      </p:sp>
    </p:spTree>
    <p:extLst>
      <p:ext uri="{BB962C8B-B14F-4D97-AF65-F5344CB8AC3E}">
        <p14:creationId xmlns:p14="http://schemas.microsoft.com/office/powerpoint/2010/main" val="36695544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E62BA-258D-6E72-5EFC-D2BE4B26E5AD}"/>
              </a:ext>
            </a:extLst>
          </p:cNvPr>
          <p:cNvSpPr>
            <a:spLocks noGrp="1"/>
          </p:cNvSpPr>
          <p:nvPr>
            <p:ph type="title"/>
          </p:nvPr>
        </p:nvSpPr>
        <p:spPr/>
        <p:txBody>
          <a:bodyPr/>
          <a:lstStyle/>
          <a:p>
            <a:r>
              <a:rPr lang="sr-Cyrl-RS" sz="3600" b="1" dirty="0"/>
              <a:t>УКУПАН ИЗВЕШТАЈ О РЕЗУЛТАТИМА ЛОКАЛНИХ ИЗБОРА</a:t>
            </a:r>
            <a:endParaRPr lang="sr-RS" dirty="0"/>
          </a:p>
        </p:txBody>
      </p:sp>
      <p:sp>
        <p:nvSpPr>
          <p:cNvPr id="3" name="Content Placeholder 2">
            <a:extLst>
              <a:ext uri="{FF2B5EF4-FFF2-40B4-BE49-F238E27FC236}">
                <a16:creationId xmlns:a16="http://schemas.microsoft.com/office/drawing/2014/main" id="{BB71A899-5DF5-F6A8-DE3F-67487ACF8328}"/>
              </a:ext>
            </a:extLst>
          </p:cNvPr>
          <p:cNvSpPr>
            <a:spLocks noGrp="1"/>
          </p:cNvSpPr>
          <p:nvPr>
            <p:ph idx="1"/>
          </p:nvPr>
        </p:nvSpPr>
        <p:spPr/>
        <p:txBody>
          <a:bodyPr>
            <a:normAutofit lnSpcReduction="10000"/>
          </a:bodyPr>
          <a:lstStyle/>
          <a:p>
            <a:r>
              <a:rPr lang="sr-Cyrl-RS" b="1" dirty="0"/>
              <a:t>Ако је поднето правно средство због неправилности током спровођења гласања на бирачком месту и ако је поднето правно средство против решења којим се констатује да се на бирачком месту не могу утврдити резултати гласања, односно решења којим се поништава гласање на бирачком месту, рок за доношење и објављивање извештаја о резултатима локалних избора рачуна се од дана када су изборној комисији достављене одлуке о свим поднетим правним средствима </a:t>
            </a:r>
            <a:endParaRPr lang="sr-RS" b="1" dirty="0"/>
          </a:p>
        </p:txBody>
      </p:sp>
    </p:spTree>
    <p:extLst>
      <p:ext uri="{BB962C8B-B14F-4D97-AF65-F5344CB8AC3E}">
        <p14:creationId xmlns:p14="http://schemas.microsoft.com/office/powerpoint/2010/main" val="10190413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C2959-F617-A48E-F4C7-181FE4D79BB9}"/>
              </a:ext>
            </a:extLst>
          </p:cNvPr>
          <p:cNvSpPr>
            <a:spLocks noGrp="1"/>
          </p:cNvSpPr>
          <p:nvPr>
            <p:ph type="title"/>
          </p:nvPr>
        </p:nvSpPr>
        <p:spPr>
          <a:xfrm>
            <a:off x="1141413" y="142043"/>
            <a:ext cx="9905998" cy="1491448"/>
          </a:xfrm>
        </p:spPr>
        <p:txBody>
          <a:bodyPr>
            <a:normAutofit/>
          </a:bodyPr>
          <a:lstStyle/>
          <a:p>
            <a:r>
              <a:rPr lang="sr-Cyrl-RS" sz="3600" b="1" dirty="0"/>
              <a:t>УКУПАН ИЗВЕШТАЈ О РЕЗУЛТАТИМА ЛОКАЛНИХ ИЗБОРА</a:t>
            </a:r>
            <a:endParaRPr lang="sr-RS" dirty="0"/>
          </a:p>
        </p:txBody>
      </p:sp>
      <p:sp>
        <p:nvSpPr>
          <p:cNvPr id="3" name="Content Placeholder 2">
            <a:extLst>
              <a:ext uri="{FF2B5EF4-FFF2-40B4-BE49-F238E27FC236}">
                <a16:creationId xmlns:a16="http://schemas.microsoft.com/office/drawing/2014/main" id="{0F4C0160-FB1C-0800-2F76-87BE8FB39CB2}"/>
              </a:ext>
            </a:extLst>
          </p:cNvPr>
          <p:cNvSpPr>
            <a:spLocks noGrp="1"/>
          </p:cNvSpPr>
          <p:nvPr>
            <p:ph idx="1"/>
          </p:nvPr>
        </p:nvSpPr>
        <p:spPr>
          <a:xfrm>
            <a:off x="1141412" y="1819922"/>
            <a:ext cx="9905999" cy="4669655"/>
          </a:xfrm>
        </p:spPr>
        <p:txBody>
          <a:bodyPr>
            <a:noAutofit/>
          </a:bodyPr>
          <a:lstStyle/>
          <a:p>
            <a:pPr algn="l"/>
            <a:r>
              <a:rPr lang="sr-Cyrl-RS" b="1" dirty="0"/>
              <a:t>Ако се на појединим бирачким местима спроводи поновно гласање, рок за доношење и објављивање укупног извештаја о резултатима локалних избора се рачуна од затварања бирачког места на којем је најкасније поновљено гласање односно од дана када су изборној комисији достављене одлуке о свим евентуално поднетим правним средствима у вези са поновним гласањем </a:t>
            </a:r>
          </a:p>
          <a:p>
            <a:pPr algn="l"/>
            <a:r>
              <a:rPr lang="sr-Cyrl-RS" b="1" dirty="0"/>
              <a:t>Ако је поднет захтев да се изврши контрола записника о раду бирачког одбора по узорку, рок за доношење и објављивање укупног извештаја о резултатима локалних избора се рачуна од завршетка контроле записника о раду бирачког одбора</a:t>
            </a:r>
            <a:endParaRPr lang="sr-RS" b="1" dirty="0"/>
          </a:p>
        </p:txBody>
      </p:sp>
    </p:spTree>
    <p:extLst>
      <p:ext uri="{BB962C8B-B14F-4D97-AF65-F5344CB8AC3E}">
        <p14:creationId xmlns:p14="http://schemas.microsoft.com/office/powerpoint/2010/main" val="9247762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7E6E8-231F-D349-0C65-0ED524FA2C27}"/>
              </a:ext>
            </a:extLst>
          </p:cNvPr>
          <p:cNvSpPr>
            <a:spLocks noGrp="1"/>
          </p:cNvSpPr>
          <p:nvPr>
            <p:ph type="title"/>
          </p:nvPr>
        </p:nvSpPr>
        <p:spPr/>
        <p:txBody>
          <a:bodyPr/>
          <a:lstStyle/>
          <a:p>
            <a:r>
              <a:rPr lang="sr-Cyrl-RS" sz="3600" b="1" dirty="0"/>
              <a:t>УКУПАН ИЗВЕШТАЈ О РЕЗУЛТАТИМА ЛОКАЛНИХ ИЗБОРА</a:t>
            </a:r>
            <a:endParaRPr lang="sr-RS" dirty="0"/>
          </a:p>
        </p:txBody>
      </p:sp>
      <p:sp>
        <p:nvSpPr>
          <p:cNvPr id="3" name="Content Placeholder 2">
            <a:extLst>
              <a:ext uri="{FF2B5EF4-FFF2-40B4-BE49-F238E27FC236}">
                <a16:creationId xmlns:a16="http://schemas.microsoft.com/office/drawing/2014/main" id="{20B5761B-E922-CCB6-4AF6-403D0F5A1494}"/>
              </a:ext>
            </a:extLst>
          </p:cNvPr>
          <p:cNvSpPr>
            <a:spLocks noGrp="1"/>
          </p:cNvSpPr>
          <p:nvPr>
            <p:ph idx="1"/>
          </p:nvPr>
        </p:nvSpPr>
        <p:spPr>
          <a:xfrm>
            <a:off x="1141412" y="2334827"/>
            <a:ext cx="9905999" cy="3904654"/>
          </a:xfrm>
        </p:spPr>
        <p:txBody>
          <a:bodyPr>
            <a:normAutofit/>
          </a:bodyPr>
          <a:lstStyle/>
          <a:p>
            <a:r>
              <a:rPr lang="sr-Cyrl-RS" sz="2800" b="1" dirty="0"/>
              <a:t>Иако Закон о локалним изборима изричито не говори о коначности у оним одредбама које се односе на УКУПАН ИЗВЕШТАЈ О РЕЗУЛТАТИМА ЛОКАЛНИХ ИЗБОРА, он у свом члану 23. став 5. који се односи на изборну комисију у проширеном саставу, говори о томе да изборна комисија ради у проширеном саставу док укупан извештај о резултатима локалних избора не постане коначан </a:t>
            </a:r>
            <a:endParaRPr lang="sr-RS" sz="2800" dirty="0"/>
          </a:p>
        </p:txBody>
      </p:sp>
    </p:spTree>
    <p:extLst>
      <p:ext uri="{BB962C8B-B14F-4D97-AF65-F5344CB8AC3E}">
        <p14:creationId xmlns:p14="http://schemas.microsoft.com/office/powerpoint/2010/main" val="29420946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0A84A-2AFA-82F0-6394-F1ABCE4F271C}"/>
              </a:ext>
            </a:extLst>
          </p:cNvPr>
          <p:cNvSpPr>
            <a:spLocks noGrp="1"/>
          </p:cNvSpPr>
          <p:nvPr>
            <p:ph type="title"/>
          </p:nvPr>
        </p:nvSpPr>
        <p:spPr/>
        <p:txBody>
          <a:bodyPr/>
          <a:lstStyle/>
          <a:p>
            <a:r>
              <a:rPr lang="sr-Cyrl-RS" sz="3600" b="1" dirty="0"/>
              <a:t>УКУПАН ИЗВЕШТАЈ О РЕЗУЛТАТИМА ЛОКАЛНИХ ИЗБОРА</a:t>
            </a:r>
            <a:endParaRPr lang="sr-RS" dirty="0"/>
          </a:p>
        </p:txBody>
      </p:sp>
      <p:sp>
        <p:nvSpPr>
          <p:cNvPr id="3" name="Content Placeholder 2">
            <a:extLst>
              <a:ext uri="{FF2B5EF4-FFF2-40B4-BE49-F238E27FC236}">
                <a16:creationId xmlns:a16="http://schemas.microsoft.com/office/drawing/2014/main" id="{D3A1C50B-C4BD-61BE-CC53-7C9C7F580546}"/>
              </a:ext>
            </a:extLst>
          </p:cNvPr>
          <p:cNvSpPr>
            <a:spLocks noGrp="1"/>
          </p:cNvSpPr>
          <p:nvPr>
            <p:ph idx="1"/>
          </p:nvPr>
        </p:nvSpPr>
        <p:spPr>
          <a:xfrm>
            <a:off x="1141412" y="2249486"/>
            <a:ext cx="9905999" cy="3989995"/>
          </a:xfrm>
        </p:spPr>
        <p:txBody>
          <a:bodyPr>
            <a:normAutofit lnSpcReduction="10000"/>
          </a:bodyPr>
          <a:lstStyle/>
          <a:p>
            <a:r>
              <a:rPr lang="sr-Cyrl-RS" b="1" dirty="0"/>
              <a:t>Изборна комисија на веб-презентацији објављује укупан извештај о резултатима локалних избора и резултате гласања за свако бирачко место</a:t>
            </a:r>
          </a:p>
          <a:p>
            <a:r>
              <a:rPr lang="sr-Cyrl-RS" b="1" dirty="0"/>
              <a:t>Укупан извештај о резултатима избора објављује се на начин на који се објављују прописи јединице локалне самоуправе (у службеном гласилу општине или града)</a:t>
            </a:r>
          </a:p>
          <a:p>
            <a:r>
              <a:rPr lang="sr-Cyrl-RS" b="1" dirty="0"/>
              <a:t>Непосредно по завршетку избора, изборна комисија доставља министарству које је надлежно за локалну самоуправу укупан извештај о резултатима локалних избора</a:t>
            </a:r>
          </a:p>
          <a:p>
            <a:endParaRPr lang="sr-RS" dirty="0"/>
          </a:p>
        </p:txBody>
      </p:sp>
    </p:spTree>
    <p:extLst>
      <p:ext uri="{BB962C8B-B14F-4D97-AF65-F5344CB8AC3E}">
        <p14:creationId xmlns:p14="http://schemas.microsoft.com/office/powerpoint/2010/main" val="22868581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9A9F2-0C78-3C97-5535-B0616D7143F9}"/>
              </a:ext>
            </a:extLst>
          </p:cNvPr>
          <p:cNvSpPr>
            <a:spLocks noGrp="1"/>
          </p:cNvSpPr>
          <p:nvPr>
            <p:ph type="title"/>
          </p:nvPr>
        </p:nvSpPr>
        <p:spPr/>
        <p:txBody>
          <a:bodyPr/>
          <a:lstStyle/>
          <a:p>
            <a:endParaRPr lang="sr-RS"/>
          </a:p>
        </p:txBody>
      </p:sp>
      <p:sp>
        <p:nvSpPr>
          <p:cNvPr id="3" name="Content Placeholder 2">
            <a:extLst>
              <a:ext uri="{FF2B5EF4-FFF2-40B4-BE49-F238E27FC236}">
                <a16:creationId xmlns:a16="http://schemas.microsoft.com/office/drawing/2014/main" id="{48302C58-939D-815D-1C7D-375097AD3105}"/>
              </a:ext>
            </a:extLst>
          </p:cNvPr>
          <p:cNvSpPr>
            <a:spLocks noGrp="1"/>
          </p:cNvSpPr>
          <p:nvPr>
            <p:ph idx="1"/>
          </p:nvPr>
        </p:nvSpPr>
        <p:spPr/>
        <p:txBody>
          <a:bodyPr/>
          <a:lstStyle/>
          <a:p>
            <a:pPr marL="0" indent="0" algn="ctr">
              <a:buNone/>
            </a:pPr>
            <a:r>
              <a:rPr lang="sr-Cyrl-RS" sz="2400" b="1" dirty="0"/>
              <a:t>ХВАЛА НА ПАЖЊИ</a:t>
            </a:r>
          </a:p>
          <a:p>
            <a:pPr algn="ctr"/>
            <a:endParaRPr lang="sr-Cyrl-RS" sz="1050" b="1" dirty="0"/>
          </a:p>
          <a:p>
            <a:pPr marL="0" indent="0" algn="ctr">
              <a:buNone/>
            </a:pPr>
            <a:r>
              <a:rPr lang="sr-Cyrl-RS" sz="2400" b="1" dirty="0"/>
              <a:t>ПИТАЊА / КОМЕНТАРИ / СУГЕСТИЈЕ</a:t>
            </a:r>
          </a:p>
          <a:p>
            <a:pPr algn="ctr"/>
            <a:endParaRPr lang="sr-Cyrl-RS" sz="900" b="1" dirty="0"/>
          </a:p>
          <a:p>
            <a:pPr marL="0" indent="0" algn="ctr">
              <a:buNone/>
            </a:pPr>
            <a:r>
              <a:rPr lang="sr-Cyrl-RS" sz="2800" b="1" dirty="0"/>
              <a:t>К Р А Ј   О Б У К Е</a:t>
            </a:r>
            <a:endParaRPr lang="en-US" dirty="0"/>
          </a:p>
          <a:p>
            <a:endParaRPr lang="sr-RS" dirty="0"/>
          </a:p>
        </p:txBody>
      </p:sp>
    </p:spTree>
    <p:extLst>
      <p:ext uri="{BB962C8B-B14F-4D97-AF65-F5344CB8AC3E}">
        <p14:creationId xmlns:p14="http://schemas.microsoft.com/office/powerpoint/2010/main" val="721860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065FD-24BB-D606-522D-9C1E7B3C9EF4}"/>
              </a:ext>
            </a:extLst>
          </p:cNvPr>
          <p:cNvSpPr>
            <a:spLocks noGrp="1"/>
          </p:cNvSpPr>
          <p:nvPr>
            <p:ph type="title"/>
          </p:nvPr>
        </p:nvSpPr>
        <p:spPr/>
        <p:txBody>
          <a:bodyPr/>
          <a:lstStyle/>
          <a:p>
            <a:r>
              <a:rPr lang="sr-Cyrl-RS" sz="3600" b="1" dirty="0">
                <a:solidFill>
                  <a:schemeClr val="tx1">
                    <a:lumMod val="95000"/>
                  </a:schemeClr>
                </a:solidFill>
              </a:rPr>
              <a:t>Органи за спровођење локалних избора</a:t>
            </a:r>
            <a:endParaRPr lang="sr-RS" b="1" dirty="0">
              <a:solidFill>
                <a:schemeClr val="tx1">
                  <a:lumMod val="95000"/>
                </a:schemeClr>
              </a:solidFill>
            </a:endParaRPr>
          </a:p>
        </p:txBody>
      </p:sp>
      <p:graphicFrame>
        <p:nvGraphicFramePr>
          <p:cNvPr id="13" name="Content Placeholder 12">
            <a:extLst>
              <a:ext uri="{FF2B5EF4-FFF2-40B4-BE49-F238E27FC236}">
                <a16:creationId xmlns:a16="http://schemas.microsoft.com/office/drawing/2014/main" id="{34D95AF9-96F4-8D16-AB9B-25462E636CD9}"/>
              </a:ext>
            </a:extLst>
          </p:cNvPr>
          <p:cNvGraphicFramePr>
            <a:graphicFrameLocks noGrp="1"/>
          </p:cNvGraphicFramePr>
          <p:nvPr>
            <p:ph idx="1"/>
            <p:extLst>
              <p:ext uri="{D42A27DB-BD31-4B8C-83A1-F6EECF244321}">
                <p14:modId xmlns:p14="http://schemas.microsoft.com/office/powerpoint/2010/main" val="841642717"/>
              </p:ext>
            </p:extLst>
          </p:nvPr>
        </p:nvGraphicFramePr>
        <p:xfrm>
          <a:off x="1141413" y="2249488"/>
          <a:ext cx="9906000" cy="3541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8536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FF584-3130-4D78-B8B0-E6C5B9ED7468}"/>
              </a:ext>
            </a:extLst>
          </p:cNvPr>
          <p:cNvSpPr>
            <a:spLocks noGrp="1"/>
          </p:cNvSpPr>
          <p:nvPr>
            <p:ph type="title"/>
          </p:nvPr>
        </p:nvSpPr>
        <p:spPr/>
        <p:txBody>
          <a:bodyPr/>
          <a:lstStyle/>
          <a:p>
            <a:r>
              <a:rPr lang="sr-Cyrl-RS" b="1" dirty="0"/>
              <a:t>Примопредаја изборног материјала након затварања бирачког места</a:t>
            </a:r>
            <a:endParaRPr lang="sr-RS" b="1" dirty="0"/>
          </a:p>
        </p:txBody>
      </p:sp>
      <p:sp>
        <p:nvSpPr>
          <p:cNvPr id="3" name="Content Placeholder 2">
            <a:extLst>
              <a:ext uri="{FF2B5EF4-FFF2-40B4-BE49-F238E27FC236}">
                <a16:creationId xmlns:a16="http://schemas.microsoft.com/office/drawing/2014/main" id="{686B1B9F-6E7F-B959-5005-B516A8A9384C}"/>
              </a:ext>
            </a:extLst>
          </p:cNvPr>
          <p:cNvSpPr>
            <a:spLocks noGrp="1"/>
          </p:cNvSpPr>
          <p:nvPr>
            <p:ph idx="1"/>
          </p:nvPr>
        </p:nvSpPr>
        <p:spPr>
          <a:xfrm>
            <a:off x="1141412" y="2249487"/>
            <a:ext cx="9905999" cy="3902738"/>
          </a:xfrm>
        </p:spPr>
        <p:txBody>
          <a:bodyPr>
            <a:normAutofit/>
          </a:bodyPr>
          <a:lstStyle/>
          <a:p>
            <a:r>
              <a:rPr lang="sr-Cyrl-RS" b="1" dirty="0"/>
              <a:t>Пошто утврди резултате гласања, бирачки одбор без одлагања, а најкасније у року од </a:t>
            </a:r>
            <a:r>
              <a:rPr lang="sr-Cyrl-RS" b="1" u="sng" dirty="0"/>
              <a:t>12 часова од затварања бирачког места </a:t>
            </a:r>
            <a:r>
              <a:rPr lang="sr-Cyrl-RS" b="1" dirty="0"/>
              <a:t>доставља изборној комисији први примерак записника о раду бирачког одбора и остали изборни материјал</a:t>
            </a:r>
          </a:p>
          <a:p>
            <a:r>
              <a:rPr lang="sr-Cyrl-RS" b="1" dirty="0"/>
              <a:t>Изборни материјал предаје председник бирачког одбора или његов заменик</a:t>
            </a:r>
          </a:p>
          <a:p>
            <a:r>
              <a:rPr lang="sr-Cyrl-RS" b="1" dirty="0"/>
              <a:t>Изборни материјал примају најмање два члана изборне комисије који су именовани на предлог различитих предлагача</a:t>
            </a:r>
            <a:endParaRPr lang="sr-RS" b="1" dirty="0"/>
          </a:p>
        </p:txBody>
      </p:sp>
    </p:spTree>
    <p:extLst>
      <p:ext uri="{BB962C8B-B14F-4D97-AF65-F5344CB8AC3E}">
        <p14:creationId xmlns:p14="http://schemas.microsoft.com/office/powerpoint/2010/main" val="4123802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5356C-1296-5391-DA9B-886C2F38F709}"/>
              </a:ext>
            </a:extLst>
          </p:cNvPr>
          <p:cNvSpPr>
            <a:spLocks noGrp="1"/>
          </p:cNvSpPr>
          <p:nvPr>
            <p:ph type="title"/>
          </p:nvPr>
        </p:nvSpPr>
        <p:spPr>
          <a:xfrm>
            <a:off x="1141413" y="248576"/>
            <a:ext cx="9905998" cy="1225118"/>
          </a:xfrm>
        </p:spPr>
        <p:txBody>
          <a:bodyPr>
            <a:normAutofit/>
          </a:bodyPr>
          <a:lstStyle/>
          <a:p>
            <a:r>
              <a:rPr lang="sr-Cyrl-RS" b="1" dirty="0">
                <a:solidFill>
                  <a:schemeClr val="tx1">
                    <a:lumMod val="95000"/>
                  </a:schemeClr>
                </a:solidFill>
              </a:rPr>
              <a:t>Предаја записника о раду бирачког одбора</a:t>
            </a:r>
            <a:endParaRPr lang="sr-RS" b="1" dirty="0">
              <a:solidFill>
                <a:schemeClr val="tx1">
                  <a:lumMod val="95000"/>
                </a:schemeClr>
              </a:solidFill>
            </a:endParaRPr>
          </a:p>
        </p:txBody>
      </p:sp>
      <p:sp>
        <p:nvSpPr>
          <p:cNvPr id="3" name="Content Placeholder 2">
            <a:extLst>
              <a:ext uri="{FF2B5EF4-FFF2-40B4-BE49-F238E27FC236}">
                <a16:creationId xmlns:a16="http://schemas.microsoft.com/office/drawing/2014/main" id="{4C8C48D4-916A-3EF6-67ED-4CD2EFCD5B2A}"/>
              </a:ext>
            </a:extLst>
          </p:cNvPr>
          <p:cNvSpPr>
            <a:spLocks noGrp="1"/>
          </p:cNvSpPr>
          <p:nvPr>
            <p:ph idx="1"/>
          </p:nvPr>
        </p:nvSpPr>
        <p:spPr>
          <a:xfrm>
            <a:off x="1141412" y="1917576"/>
            <a:ext cx="9905999" cy="4321905"/>
          </a:xfrm>
        </p:spPr>
        <p:txBody>
          <a:bodyPr>
            <a:normAutofit/>
          </a:bodyPr>
          <a:lstStyle/>
          <a:p>
            <a:pPr marL="0" indent="0">
              <a:buNone/>
            </a:pPr>
            <a:r>
              <a:rPr lang="ru-RU" sz="2800" b="1" dirty="0">
                <a:solidFill>
                  <a:schemeClr val="tx1">
                    <a:lumMod val="95000"/>
                  </a:schemeClr>
                </a:solidFill>
              </a:rPr>
              <a:t>ВАЖНО: </a:t>
            </a:r>
            <a:r>
              <a:rPr lang="ru-RU" sz="2800" b="1" u="sng" dirty="0">
                <a:solidFill>
                  <a:schemeClr val="tx1">
                    <a:lumMod val="95000"/>
                  </a:schemeClr>
                </a:solidFill>
              </a:rPr>
              <a:t>Први (оригинални) примерак </a:t>
            </a:r>
            <a:r>
              <a:rPr lang="ru-RU" sz="2800" b="1" dirty="0">
                <a:solidFill>
                  <a:schemeClr val="tx1">
                    <a:lumMod val="95000"/>
                  </a:schemeClr>
                </a:solidFill>
              </a:rPr>
              <a:t>записника ОБАВЕЗНО се предаје  изборној комисији</a:t>
            </a:r>
          </a:p>
          <a:p>
            <a:pPr marL="0" indent="0">
              <a:buNone/>
            </a:pPr>
            <a:r>
              <a:rPr lang="ru-RU" sz="2800" b="1" u="sng" dirty="0">
                <a:solidFill>
                  <a:schemeClr val="tx1">
                    <a:lumMod val="95000"/>
                  </a:schemeClr>
                </a:solidFill>
              </a:rPr>
              <a:t>Други примерак </a:t>
            </a:r>
            <a:r>
              <a:rPr lang="ru-RU" sz="2800" b="1" dirty="0">
                <a:solidFill>
                  <a:schemeClr val="tx1">
                    <a:lumMod val="95000"/>
                  </a:schemeClr>
                </a:solidFill>
              </a:rPr>
              <a:t>се истиче на бирачком месту, на јавни увид </a:t>
            </a:r>
          </a:p>
          <a:p>
            <a:pPr marL="0" indent="0">
              <a:buNone/>
            </a:pPr>
            <a:r>
              <a:rPr lang="ru-RU" sz="2800" b="1" dirty="0">
                <a:solidFill>
                  <a:schemeClr val="tx1">
                    <a:lumMod val="95000"/>
                  </a:schemeClr>
                </a:solidFill>
              </a:rPr>
              <a:t>Преостала </a:t>
            </a:r>
            <a:r>
              <a:rPr lang="ru-RU" sz="2800" b="1" u="sng" dirty="0">
                <a:solidFill>
                  <a:schemeClr val="tx1">
                    <a:lumMod val="95000"/>
                  </a:schemeClr>
                </a:solidFill>
              </a:rPr>
              <a:t>четири примерка </a:t>
            </a:r>
            <a:r>
              <a:rPr lang="ru-RU" sz="2800" b="1" dirty="0">
                <a:solidFill>
                  <a:schemeClr val="tx1">
                    <a:lumMod val="95000"/>
                  </a:schemeClr>
                </a:solidFill>
              </a:rPr>
              <a:t>се уручују члановима или заменицима чланова бирачког одбора именованим на предлог подносилаца изборних листа који су освојили највећи број гласова на бирачком месту</a:t>
            </a:r>
          </a:p>
          <a:p>
            <a:endParaRPr lang="sr-RS" dirty="0"/>
          </a:p>
        </p:txBody>
      </p:sp>
    </p:spTree>
    <p:extLst>
      <p:ext uri="{BB962C8B-B14F-4D97-AF65-F5344CB8AC3E}">
        <p14:creationId xmlns:p14="http://schemas.microsoft.com/office/powerpoint/2010/main" val="2960410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E4C29-A951-7909-4A65-F28D3BC7A393}"/>
              </a:ext>
            </a:extLst>
          </p:cNvPr>
          <p:cNvSpPr>
            <a:spLocks noGrp="1"/>
          </p:cNvSpPr>
          <p:nvPr>
            <p:ph type="title"/>
          </p:nvPr>
        </p:nvSpPr>
        <p:spPr>
          <a:xfrm>
            <a:off x="1141413" y="395057"/>
            <a:ext cx="9905998" cy="1673440"/>
          </a:xfrm>
        </p:spPr>
        <p:txBody>
          <a:bodyPr/>
          <a:lstStyle/>
          <a:p>
            <a:r>
              <a:rPr lang="sr-Cyrl-RS" b="1" dirty="0">
                <a:solidFill>
                  <a:schemeClr val="tx1">
                    <a:lumMod val="95000"/>
                  </a:schemeClr>
                </a:solidFill>
              </a:rPr>
              <a:t>Предаја записника о раду бирачког одбора</a:t>
            </a:r>
            <a:endParaRPr lang="sr-RS" b="1" dirty="0">
              <a:solidFill>
                <a:schemeClr val="tx1">
                  <a:lumMod val="95000"/>
                </a:schemeClr>
              </a:solidFill>
            </a:endParaRPr>
          </a:p>
        </p:txBody>
      </p:sp>
      <p:sp>
        <p:nvSpPr>
          <p:cNvPr id="3" name="Content Placeholder 2">
            <a:extLst>
              <a:ext uri="{FF2B5EF4-FFF2-40B4-BE49-F238E27FC236}">
                <a16:creationId xmlns:a16="http://schemas.microsoft.com/office/drawing/2014/main" id="{CDA87A79-B80F-DFE9-EB69-F85606C31118}"/>
              </a:ext>
            </a:extLst>
          </p:cNvPr>
          <p:cNvSpPr>
            <a:spLocks noGrp="1"/>
          </p:cNvSpPr>
          <p:nvPr>
            <p:ph idx="1"/>
          </p:nvPr>
        </p:nvSpPr>
        <p:spPr>
          <a:xfrm>
            <a:off x="1141412" y="2388092"/>
            <a:ext cx="9905999" cy="4234649"/>
          </a:xfrm>
        </p:spPr>
        <p:txBody>
          <a:bodyPr>
            <a:normAutofit fontScale="70000" lnSpcReduction="20000"/>
          </a:bodyPr>
          <a:lstStyle/>
          <a:p>
            <a:r>
              <a:rPr lang="sr-Cyrl-RS" sz="3600" b="1" dirty="0"/>
              <a:t>Након пријема записника о раду бирачког одбора од стране изборне комисије, врши се скенирање записника о раду</a:t>
            </a:r>
            <a:endParaRPr lang="sr-Latn-RS" sz="3600" b="1" dirty="0"/>
          </a:p>
          <a:p>
            <a:r>
              <a:rPr lang="sr-Cyrl-RS" sz="3600" b="1" dirty="0"/>
              <a:t>Записник о раду бирачког одбора се скенира како је и достављен</a:t>
            </a:r>
          </a:p>
          <a:p>
            <a:r>
              <a:rPr lang="sr-Cyrl-RS" sz="3600" b="1" dirty="0"/>
              <a:t>Након скенирања записника која се врши у  присуству члана бирачког одбора, врши се контрола записника о раду бирачког одбора</a:t>
            </a:r>
          </a:p>
          <a:p>
            <a:r>
              <a:rPr lang="sr-Cyrl-RS" sz="3600" b="1" dirty="0"/>
              <a:t>Контрола подразумева вршење логичко–рачунске контроле записника о раду бирачког одбора коју врши статистичар</a:t>
            </a:r>
          </a:p>
          <a:p>
            <a:pPr marL="0" indent="0">
              <a:buNone/>
            </a:pPr>
            <a:endParaRPr lang="en-US" sz="3600" b="1" dirty="0"/>
          </a:p>
          <a:p>
            <a:endParaRPr lang="sr-RS" dirty="0"/>
          </a:p>
        </p:txBody>
      </p:sp>
    </p:spTree>
    <p:extLst>
      <p:ext uri="{BB962C8B-B14F-4D97-AF65-F5344CB8AC3E}">
        <p14:creationId xmlns:p14="http://schemas.microsoft.com/office/powerpoint/2010/main" val="2671956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645E8-AA59-3C42-FBF7-50A1EC5B545B}"/>
              </a:ext>
            </a:extLst>
          </p:cNvPr>
          <p:cNvSpPr>
            <a:spLocks noGrp="1"/>
          </p:cNvSpPr>
          <p:nvPr>
            <p:ph type="title"/>
          </p:nvPr>
        </p:nvSpPr>
        <p:spPr/>
        <p:txBody>
          <a:bodyPr>
            <a:normAutofit fontScale="90000"/>
          </a:bodyPr>
          <a:lstStyle/>
          <a:p>
            <a:r>
              <a:rPr lang="sr-Cyrl-RS" sz="2800" b="1" dirty="0">
                <a:solidFill>
                  <a:schemeClr val="tx1">
                    <a:lumMod val="95000"/>
                  </a:schemeClr>
                </a:solidFill>
              </a:rPr>
              <a:t>Логичко - рачунска контрола записника</a:t>
            </a:r>
            <a:br>
              <a:rPr lang="sr-Cyrl-RS" sz="2800" b="1" dirty="0">
                <a:solidFill>
                  <a:schemeClr val="tx1">
                    <a:lumMod val="95000"/>
                  </a:schemeClr>
                </a:solidFill>
              </a:rPr>
            </a:br>
            <a:r>
              <a:rPr lang="sr-Cyrl-RS" sz="2800" b="1" dirty="0">
                <a:solidFill>
                  <a:schemeClr val="tx1">
                    <a:lumMod val="95000"/>
                  </a:schemeClr>
                </a:solidFill>
              </a:rPr>
              <a:t>о раду бирачких одбора након пријема изборног материјала од бирачких одбора</a:t>
            </a:r>
            <a:br>
              <a:rPr lang="sr-Cyrl-RS" sz="2400" b="1" dirty="0">
                <a:solidFill>
                  <a:schemeClr val="tx1">
                    <a:lumMod val="95000"/>
                  </a:schemeClr>
                </a:solidFill>
              </a:rPr>
            </a:br>
            <a:endParaRPr lang="sr-RS" sz="2400" dirty="0">
              <a:solidFill>
                <a:schemeClr val="tx1">
                  <a:lumMod val="95000"/>
                </a:schemeClr>
              </a:solidFill>
            </a:endParaRPr>
          </a:p>
        </p:txBody>
      </p:sp>
      <p:sp>
        <p:nvSpPr>
          <p:cNvPr id="3" name="Content Placeholder 2">
            <a:extLst>
              <a:ext uri="{FF2B5EF4-FFF2-40B4-BE49-F238E27FC236}">
                <a16:creationId xmlns:a16="http://schemas.microsoft.com/office/drawing/2014/main" id="{435FE151-3267-08C8-2B3E-F86183297ACE}"/>
              </a:ext>
            </a:extLst>
          </p:cNvPr>
          <p:cNvSpPr>
            <a:spLocks noGrp="1"/>
          </p:cNvSpPr>
          <p:nvPr>
            <p:ph idx="1"/>
          </p:nvPr>
        </p:nvSpPr>
        <p:spPr>
          <a:xfrm>
            <a:off x="1141412" y="2249486"/>
            <a:ext cx="9905999" cy="3822839"/>
          </a:xfrm>
        </p:spPr>
        <p:txBody>
          <a:bodyPr>
            <a:normAutofit fontScale="77500" lnSpcReduction="20000"/>
          </a:bodyPr>
          <a:lstStyle/>
          <a:p>
            <a:r>
              <a:rPr lang="sr-Cyrl-RS" sz="4000" b="1" dirty="0">
                <a:solidFill>
                  <a:schemeClr val="tx1">
                    <a:lumMod val="95000"/>
                  </a:schemeClr>
                </a:solidFill>
              </a:rPr>
              <a:t>Логичко – рачунска контрола записника о раду бирачког одбора је регулисана Упутством за статистичку обраду података на изборима</a:t>
            </a:r>
          </a:p>
          <a:p>
            <a:r>
              <a:rPr lang="sr-Cyrl-RS" sz="4000" b="1" dirty="0"/>
              <a:t>Овлашћени посматрачи и подносиоци проглашених изборних листа могу пријавити лице које има право да присуствује статистичкој обради података у изборној комисији </a:t>
            </a:r>
          </a:p>
          <a:p>
            <a:endParaRPr lang="sr-RS" dirty="0"/>
          </a:p>
        </p:txBody>
      </p:sp>
    </p:spTree>
    <p:extLst>
      <p:ext uri="{BB962C8B-B14F-4D97-AF65-F5344CB8AC3E}">
        <p14:creationId xmlns:p14="http://schemas.microsoft.com/office/powerpoint/2010/main" val="3768468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B507D-13F4-A4EC-0D50-2BE666E9AA80}"/>
              </a:ext>
            </a:extLst>
          </p:cNvPr>
          <p:cNvSpPr>
            <a:spLocks noGrp="1"/>
          </p:cNvSpPr>
          <p:nvPr>
            <p:ph type="title"/>
          </p:nvPr>
        </p:nvSpPr>
        <p:spPr>
          <a:xfrm>
            <a:off x="1141413" y="204186"/>
            <a:ext cx="9905998" cy="1411550"/>
          </a:xfrm>
        </p:spPr>
        <p:txBody>
          <a:bodyPr/>
          <a:lstStyle/>
          <a:p>
            <a:r>
              <a:rPr lang="sr-Cyrl-RS" b="1" dirty="0"/>
              <a:t>Статистичка обрада записника</a:t>
            </a:r>
            <a:endParaRPr lang="sr-RS" b="1" dirty="0"/>
          </a:p>
        </p:txBody>
      </p:sp>
      <p:sp>
        <p:nvSpPr>
          <p:cNvPr id="3" name="Content Placeholder 2">
            <a:extLst>
              <a:ext uri="{FF2B5EF4-FFF2-40B4-BE49-F238E27FC236}">
                <a16:creationId xmlns:a16="http://schemas.microsoft.com/office/drawing/2014/main" id="{2F69A60D-1965-3D86-E113-C6A6DC2F15E2}"/>
              </a:ext>
            </a:extLst>
          </p:cNvPr>
          <p:cNvSpPr>
            <a:spLocks noGrp="1"/>
          </p:cNvSpPr>
          <p:nvPr>
            <p:ph idx="1"/>
          </p:nvPr>
        </p:nvSpPr>
        <p:spPr>
          <a:xfrm>
            <a:off x="1141412" y="1855434"/>
            <a:ext cx="9905999" cy="4607510"/>
          </a:xfrm>
        </p:spPr>
        <p:txBody>
          <a:bodyPr>
            <a:normAutofit/>
          </a:bodyPr>
          <a:lstStyle/>
          <a:p>
            <a:r>
              <a:rPr lang="ru-RU" b="1" dirty="0"/>
              <a:t>Статистичар врши унос података из записника о раду бирачког одбора и сачињава извештај о контроли записника о раду бирачког одбора, штампа га у два примерка и потписује заједно са чланом  изборне комисије и чланом бирачког одбора</a:t>
            </a:r>
          </a:p>
          <a:p>
            <a:r>
              <a:rPr lang="ru-RU" b="1" dirty="0"/>
              <a:t>Након завршеног уноса података из записника о раду бирачког одбора, статистичар враћа записник о раду бирачког одбора заједно са једним примерком извештаја изборној комисији</a:t>
            </a:r>
          </a:p>
          <a:p>
            <a:r>
              <a:rPr lang="ru-RU" b="1" dirty="0"/>
              <a:t> О примопредаји записника о раду бирачких одбора, води се евиденција на Обрасцу АК-1</a:t>
            </a:r>
            <a:endParaRPr lang="en-US" b="1" dirty="0"/>
          </a:p>
          <a:p>
            <a:endParaRPr lang="sr-RS" dirty="0"/>
          </a:p>
        </p:txBody>
      </p:sp>
    </p:spTree>
    <p:extLst>
      <p:ext uri="{BB962C8B-B14F-4D97-AF65-F5344CB8AC3E}">
        <p14:creationId xmlns:p14="http://schemas.microsoft.com/office/powerpoint/2010/main" val="32978764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2415</TotalTime>
  <Words>2805</Words>
  <Application>Microsoft Office PowerPoint</Application>
  <PresentationFormat>Widescreen</PresentationFormat>
  <Paragraphs>145</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Tw Cen MT</vt:lpstr>
      <vt:lpstr>Verdana</vt:lpstr>
      <vt:lpstr>Circuit</vt:lpstr>
      <vt:lpstr>PowerPoint Presentation</vt:lpstr>
      <vt:lpstr>PowerPoint Presentation</vt:lpstr>
      <vt:lpstr>ТЕМЕ ОБУКЕ</vt:lpstr>
      <vt:lpstr>Органи за спровођење локалних избора</vt:lpstr>
      <vt:lpstr>Примопредаја изборног материјала након затварања бирачког места</vt:lpstr>
      <vt:lpstr>Предаја записника о раду бирачког одбора</vt:lpstr>
      <vt:lpstr>Предаја записника о раду бирачког одбора</vt:lpstr>
      <vt:lpstr>Логичко - рачунска контрола записника о раду бирачких одбора након пријема изборног материјала од бирачких одбора </vt:lpstr>
      <vt:lpstr>Статистичка обрада записника</vt:lpstr>
      <vt:lpstr>Логичко – рачунска контрола  записника о раду БО </vt:lpstr>
      <vt:lpstr>извештај о контроли записника о раду бирачког одбора </vt:lpstr>
      <vt:lpstr>извештај о контроли записника о раду бирачког одбора </vt:lpstr>
      <vt:lpstr>Лаке грешке – омашке</vt:lpstr>
      <vt:lpstr>Тешке грешке (грубе рачунско-логичне грешке) </vt:lpstr>
      <vt:lpstr>Тешке грешке (грубе рачунско-логичне грешке) </vt:lpstr>
      <vt:lpstr>Контрола записника о раду бирачких одбора КОЈУ ВРШЕ ЧЛАНОВИ И ЗАМЕНИЦИ ЧЛАНОВА ИЗБОРНЕ КОМИСИЈЕ</vt:lpstr>
      <vt:lpstr>Утврђивање прелиминарних резултата ИЗБОРА ЗА СВА БИРАЧКА МЕСТА КОЈА СУ ОБРАЂЕНА</vt:lpstr>
      <vt:lpstr>Контрола записника о раду бирачког одбора по узорку</vt:lpstr>
      <vt:lpstr>Контрола записника о раду бирачког одбора по узорку</vt:lpstr>
      <vt:lpstr>Контрола записника о раду бирачког одбора по узорку</vt:lpstr>
      <vt:lpstr>Контрола записника о раду бирачког одбора по узорку</vt:lpstr>
      <vt:lpstr>Контрола записника о раду бирачког одбора по узорку</vt:lpstr>
      <vt:lpstr>Контрола записника о раду бирачког одбора по узорку</vt:lpstr>
      <vt:lpstr>Контрола записника о раду бирачког одбора по узорку</vt:lpstr>
      <vt:lpstr>Правне последице контроле записника о раду бирачких одбора</vt:lpstr>
      <vt:lpstr>Правне последице контроле записника о раду бирачких одбора</vt:lpstr>
      <vt:lpstr>Правне последице контроле записника о раду бирачких одбора</vt:lpstr>
      <vt:lpstr>ИСПРАВЉАЊЕ ПОДАТАКА НАКОН ДОНОШЕЊА РЕШЕЊА О ИСПРАВљању ЗАПИСНИКА О РАДУ БИРАЧКОГ ОДБОРА</vt:lpstr>
      <vt:lpstr>Немогућност да се утврде резултати гласања на бирачком месту</vt:lpstr>
      <vt:lpstr>Поништавање гласања на бирачком месту по службеној дужности</vt:lpstr>
      <vt:lpstr>УКУПАН ИЗВЕШТАЈ О РЕЗУЛТАТИМА ЛОКАЛНИХ ИЗБОРА</vt:lpstr>
      <vt:lpstr>УКУПАН ИЗВЕШТАЈ О РЕЗУЛТАТИМА ЛОКАЛНИХ ИЗБОРА</vt:lpstr>
      <vt:lpstr>УКУПАН ИЗВЕШТАЈ О РЕЗУЛТАТИМА ЛОКАЛНИХ ИЗБОРА</vt:lpstr>
      <vt:lpstr>УКУПАН ИЗВЕШТАЈ О РЕЗУЛТАТИМА ЛОКАЛНИХ ИЗБОРА</vt:lpstr>
      <vt:lpstr>УКУПАН ИЗВЕШТАЈ О РЕЗУЛТАТИМА ЛОКАЛНИХ ИЗБОРА</vt:lpstr>
      <vt:lpstr>PowerPoint Presentation</vt:lpstr>
    </vt:vector>
  </TitlesOfParts>
  <Company>Grad Beograd - Gradska uprava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Natasa Zivkovic</dc:creator>
  <cp:lastModifiedBy>Natasa Zivkovic</cp:lastModifiedBy>
  <cp:revision>81</cp:revision>
  <dcterms:created xsi:type="dcterms:W3CDTF">2024-05-22T12:20:04Z</dcterms:created>
  <dcterms:modified xsi:type="dcterms:W3CDTF">2024-05-27T06:41:52Z</dcterms:modified>
</cp:coreProperties>
</file>