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sldIdLst>
    <p:sldId id="685" r:id="rId2"/>
    <p:sldId id="1058" r:id="rId3"/>
    <p:sldId id="985" r:id="rId4"/>
    <p:sldId id="1081" r:id="rId5"/>
    <p:sldId id="1054" r:id="rId6"/>
    <p:sldId id="1084" r:id="rId7"/>
    <p:sldId id="963" r:id="rId8"/>
    <p:sldId id="1083" r:id="rId9"/>
    <p:sldId id="987" r:id="rId10"/>
    <p:sldId id="1002" r:id="rId11"/>
    <p:sldId id="1059" r:id="rId12"/>
    <p:sldId id="975" r:id="rId13"/>
    <p:sldId id="992" r:id="rId14"/>
    <p:sldId id="998" r:id="rId15"/>
    <p:sldId id="994" r:id="rId16"/>
    <p:sldId id="1000" r:id="rId17"/>
    <p:sldId id="995" r:id="rId18"/>
    <p:sldId id="999" r:id="rId19"/>
    <p:sldId id="1039" r:id="rId20"/>
    <p:sldId id="1044" r:id="rId21"/>
    <p:sldId id="1038" r:id="rId22"/>
    <p:sldId id="1045" r:id="rId23"/>
    <p:sldId id="1013" r:id="rId24"/>
    <p:sldId id="1052" r:id="rId25"/>
    <p:sldId id="1060" r:id="rId26"/>
    <p:sldId id="1085" r:id="rId27"/>
    <p:sldId id="1008" r:id="rId28"/>
    <p:sldId id="1010" r:id="rId29"/>
    <p:sldId id="1046" r:id="rId30"/>
    <p:sldId id="1069" r:id="rId31"/>
    <p:sldId id="1070" r:id="rId32"/>
    <p:sldId id="1072" r:id="rId33"/>
    <p:sldId id="1089" r:id="rId34"/>
    <p:sldId id="1090" r:id="rId35"/>
    <p:sldId id="1091" r:id="rId36"/>
    <p:sldId id="1068" r:id="rId37"/>
    <p:sldId id="1047" r:id="rId38"/>
    <p:sldId id="1092" r:id="rId39"/>
    <p:sldId id="1093" r:id="rId40"/>
    <p:sldId id="1094" r:id="rId41"/>
    <p:sldId id="1048" r:id="rId42"/>
    <p:sldId id="1095" r:id="rId43"/>
    <p:sldId id="1096" r:id="rId44"/>
    <p:sldId id="1049" r:id="rId45"/>
    <p:sldId id="1097" r:id="rId46"/>
    <p:sldId id="1098" r:id="rId47"/>
    <p:sldId id="924" r:id="rId48"/>
    <p:sldId id="1051" r:id="rId49"/>
    <p:sldId id="960" r:id="rId50"/>
    <p:sldId id="1003" r:id="rId51"/>
    <p:sldId id="953" r:id="rId52"/>
    <p:sldId id="1023" r:id="rId53"/>
    <p:sldId id="978" r:id="rId54"/>
    <p:sldId id="926" r:id="rId55"/>
    <p:sldId id="1030" r:id="rId56"/>
    <p:sldId id="1101" r:id="rId57"/>
    <p:sldId id="1099" r:id="rId58"/>
    <p:sldId id="1100" r:id="rId59"/>
    <p:sldId id="1088" r:id="rId6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6FF37B-F7DD-958B-5783-75AB7C7CCE12}" name="Jovana Strahinic" initials="JS" userId="S::jstrahinic@ifes.org::62f02b43-1bd4-44d7-b0e5-01cd09adfdf5" providerId="AD"/>
  <p188:author id="{692539A7-34E4-8C4D-158F-E50668DF89D8}" name="Nermin Nisic" initials="NN" userId="S::nnisic@ifes.org::f008147a-da55-4f29-886f-5bcff235b790" providerId="AD"/>
  <p188:author id="{FAAF9ED7-FE0A-719B-1592-2FCB326F3CC7}" name="Emilija Orestijević" initials="EO" userId="8ed66e13788f0f6f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YPHAINE ROBLOT" initials="TR" lastIdx="5" clrIdx="0"/>
  <p:cmAuthor id="1" name="Typhaine Roblot" initials="TR" lastIdx="10" clrIdx="1">
    <p:extLst>
      <p:ext uri="{19B8F6BF-5375-455C-9EA6-DF929625EA0E}">
        <p15:presenceInfo xmlns:p15="http://schemas.microsoft.com/office/powerpoint/2012/main" userId="73053415ff259c48" providerId="Windows Live"/>
      </p:ext>
    </p:extLst>
  </p:cmAuthor>
  <p:cmAuthor id="2" name="Shehara Athukorala" initials="SA" lastIdx="5" clrIdx="2">
    <p:extLst>
      <p:ext uri="{19B8F6BF-5375-455C-9EA6-DF929625EA0E}">
        <p15:presenceInfo xmlns:p15="http://schemas.microsoft.com/office/powerpoint/2012/main" userId="Shehara Athukorala" providerId="None"/>
      </p:ext>
    </p:extLst>
  </p:cmAuthor>
  <p:cmAuthor id="3" name="Anu Paudel" initials="AP" lastIdx="1" clrIdx="3">
    <p:extLst>
      <p:ext uri="{19B8F6BF-5375-455C-9EA6-DF929625EA0E}">
        <p15:presenceInfo xmlns:p15="http://schemas.microsoft.com/office/powerpoint/2012/main" userId="S-1-5-21-213620417-3913469506-1179837948-1001" providerId="AD"/>
      </p:ext>
    </p:extLst>
  </p:cmAuthor>
  <p:cmAuthor id="4" name="Jovana Strahinic" initials="JS" lastIdx="53" clrIdx="4">
    <p:extLst>
      <p:ext uri="{19B8F6BF-5375-455C-9EA6-DF929625EA0E}">
        <p15:presenceInfo xmlns:p15="http://schemas.microsoft.com/office/powerpoint/2012/main" userId="S::jstrahinic@ifes.org::62f02b43-1bd4-44d7-b0e5-01cd09adfdf5" providerId="AD"/>
      </p:ext>
    </p:extLst>
  </p:cmAuthor>
  <p:cmAuthor id="5" name="Emilija Orestijević" initials="EO" lastIdx="28" clrIdx="5">
    <p:extLst>
      <p:ext uri="{19B8F6BF-5375-455C-9EA6-DF929625EA0E}">
        <p15:presenceInfo xmlns:p15="http://schemas.microsoft.com/office/powerpoint/2012/main" userId="8ed66e13788f0f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2A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4" autoAdjust="0"/>
    <p:restoredTop sz="88997" autoAdjust="0"/>
  </p:normalViewPr>
  <p:slideViewPr>
    <p:cSldViewPr snapToGrid="0">
      <p:cViewPr varScale="1">
        <p:scale>
          <a:sx n="73" d="100"/>
          <a:sy n="73" d="100"/>
        </p:scale>
        <p:origin x="68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16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60084-0E52-4600-A436-FBA0D80710BF}" type="doc">
      <dgm:prSet loTypeId="urn:diagrams.loki3.com/Bracke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18EF93-CDED-48CD-94F9-39061E9D4569}">
      <dgm:prSet/>
      <dgm:spPr/>
      <dgm:t>
        <a:bodyPr/>
        <a:lstStyle/>
        <a:p>
          <a:r>
            <a:rPr lang="sr-Latn-RS" b="1" i="0" dirty="0">
              <a:latin typeface="+mj-lt"/>
            </a:rPr>
            <a:t>LIK</a:t>
          </a:r>
          <a:r>
            <a:rPr lang="fr-FR" b="1" i="0" dirty="0">
              <a:latin typeface="+mj-lt"/>
            </a:rPr>
            <a:t> </a:t>
          </a:r>
          <a:endParaRPr lang="en-US" b="1" i="0" dirty="0">
            <a:latin typeface="+mj-lt"/>
          </a:endParaRPr>
        </a:p>
      </dgm:t>
    </dgm:pt>
    <dgm:pt modelId="{161E98F5-3A3B-414F-B8A9-BE7DECBE5269}" type="parTrans" cxnId="{0A6041F5-5C66-4BB5-9941-4C12FD789A80}">
      <dgm:prSet/>
      <dgm:spPr/>
      <dgm:t>
        <a:bodyPr/>
        <a:lstStyle/>
        <a:p>
          <a:endParaRPr lang="en-US" i="0">
            <a:latin typeface="+mj-lt"/>
          </a:endParaRPr>
        </a:p>
      </dgm:t>
    </dgm:pt>
    <dgm:pt modelId="{681285C0-5BD3-4B5B-A32F-4D5928EA6C2E}" type="sibTrans" cxnId="{0A6041F5-5C66-4BB5-9941-4C12FD789A80}">
      <dgm:prSet/>
      <dgm:spPr/>
      <dgm:t>
        <a:bodyPr/>
        <a:lstStyle/>
        <a:p>
          <a:endParaRPr lang="en-US" i="0">
            <a:latin typeface="+mj-lt"/>
          </a:endParaRPr>
        </a:p>
      </dgm:t>
    </dgm:pt>
    <dgm:pt modelId="{2F33BFF4-DAD3-432A-86CD-07084DF72AC0}">
      <dgm:prSet/>
      <dgm:spPr/>
      <dgm:t>
        <a:bodyPr/>
        <a:lstStyle/>
        <a:p>
          <a:r>
            <a:rPr lang="sr-Latn-RS" i="0" dirty="0">
              <a:latin typeface="+mj-lt"/>
            </a:rPr>
            <a:t>RIK</a:t>
          </a:r>
          <a:endParaRPr lang="en-US" i="0" dirty="0">
            <a:latin typeface="+mj-lt"/>
          </a:endParaRPr>
        </a:p>
      </dgm:t>
    </dgm:pt>
    <dgm:pt modelId="{2CAA6E8C-5A8E-4ED8-A0DC-F86B11A56606}" type="parTrans" cxnId="{2833070E-CB27-4159-AD35-2BE66C02B62E}">
      <dgm:prSet/>
      <dgm:spPr/>
      <dgm:t>
        <a:bodyPr/>
        <a:lstStyle/>
        <a:p>
          <a:endParaRPr lang="en-US" i="0">
            <a:latin typeface="+mj-lt"/>
          </a:endParaRPr>
        </a:p>
      </dgm:t>
    </dgm:pt>
    <dgm:pt modelId="{A685B4AA-4A26-4336-B293-F7D014F2D9B1}" type="sibTrans" cxnId="{2833070E-CB27-4159-AD35-2BE66C02B62E}">
      <dgm:prSet/>
      <dgm:spPr/>
      <dgm:t>
        <a:bodyPr/>
        <a:lstStyle/>
        <a:p>
          <a:endParaRPr lang="en-US" i="0">
            <a:latin typeface="+mj-lt"/>
          </a:endParaRPr>
        </a:p>
      </dgm:t>
    </dgm:pt>
    <dgm:pt modelId="{E8F75CB3-5C51-4D47-8180-20135D210AEB}">
      <dgm:prSet/>
      <dgm:spPr/>
      <dgm:t>
        <a:bodyPr/>
        <a:lstStyle/>
        <a:p>
          <a:r>
            <a:rPr lang="pl-PL" i="0" dirty="0">
              <a:latin typeface="+mj-lt"/>
            </a:rPr>
            <a:t>Ministarstvo državne uprave i lokalne samouprave</a:t>
          </a:r>
          <a:endParaRPr lang="en-US" i="0" dirty="0">
            <a:latin typeface="+mj-lt"/>
          </a:endParaRPr>
        </a:p>
      </dgm:t>
    </dgm:pt>
    <dgm:pt modelId="{4E86624B-79A2-43A7-9B37-BE67CB997A55}" type="parTrans" cxnId="{3FA9233A-EDEB-4237-8E0B-B46A9AB82ABA}">
      <dgm:prSet/>
      <dgm:spPr/>
      <dgm:t>
        <a:bodyPr/>
        <a:lstStyle/>
        <a:p>
          <a:endParaRPr lang="en-US" i="0">
            <a:latin typeface="+mj-lt"/>
          </a:endParaRPr>
        </a:p>
      </dgm:t>
    </dgm:pt>
    <dgm:pt modelId="{95A15014-6209-4B04-8D06-59F96A60433A}" type="sibTrans" cxnId="{3FA9233A-EDEB-4237-8E0B-B46A9AB82ABA}">
      <dgm:prSet/>
      <dgm:spPr/>
      <dgm:t>
        <a:bodyPr/>
        <a:lstStyle/>
        <a:p>
          <a:endParaRPr lang="en-US" i="0">
            <a:latin typeface="+mj-lt"/>
          </a:endParaRPr>
        </a:p>
      </dgm:t>
    </dgm:pt>
    <dgm:pt modelId="{5B80FA87-9D5C-4587-8AC8-FC0998FDD3CD}">
      <dgm:prSet/>
      <dgm:spPr/>
      <dgm:t>
        <a:bodyPr/>
        <a:lstStyle/>
        <a:p>
          <a:r>
            <a:rPr lang="sr-Latn-RS" i="0" dirty="0">
              <a:latin typeface="+mj-lt"/>
            </a:rPr>
            <a:t>Ustavni sud</a:t>
          </a:r>
          <a:endParaRPr lang="en-US" i="0" dirty="0">
            <a:latin typeface="+mj-lt"/>
          </a:endParaRPr>
        </a:p>
      </dgm:t>
    </dgm:pt>
    <dgm:pt modelId="{90848161-BFB8-4D8F-9556-E6FE5019597D}" type="parTrans" cxnId="{01C5BD1C-F2B9-4031-BA33-DC5E43A1FAAA}">
      <dgm:prSet/>
      <dgm:spPr/>
      <dgm:t>
        <a:bodyPr/>
        <a:lstStyle/>
        <a:p>
          <a:endParaRPr lang="en-US" i="0">
            <a:latin typeface="+mj-lt"/>
          </a:endParaRPr>
        </a:p>
      </dgm:t>
    </dgm:pt>
    <dgm:pt modelId="{C96B13A4-5BE9-4FA1-A5C5-25EAD7BA278B}" type="sibTrans" cxnId="{01C5BD1C-F2B9-4031-BA33-DC5E43A1FAAA}">
      <dgm:prSet/>
      <dgm:spPr/>
      <dgm:t>
        <a:bodyPr/>
        <a:lstStyle/>
        <a:p>
          <a:endParaRPr lang="en-US" i="0">
            <a:latin typeface="+mj-lt"/>
          </a:endParaRPr>
        </a:p>
      </dgm:t>
    </dgm:pt>
    <dgm:pt modelId="{3FD45AEF-7E4D-42A1-994D-A2D0FD9B3F0C}">
      <dgm:prSet/>
      <dgm:spPr/>
      <dgm:t>
        <a:bodyPr/>
        <a:lstStyle/>
        <a:p>
          <a:r>
            <a:rPr lang="sr-Latn-RS" dirty="0"/>
            <a:t>Upravni sud</a:t>
          </a:r>
          <a:endParaRPr lang="en-US" i="0" dirty="0">
            <a:latin typeface="+mj-lt"/>
          </a:endParaRPr>
        </a:p>
      </dgm:t>
    </dgm:pt>
    <dgm:pt modelId="{7576521F-D3B9-4181-B7EF-046B6901E917}" type="parTrans" cxnId="{0300DAA7-0DF8-44E0-A919-3336712B0E4D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3F121D69-2190-405C-9705-B9988138C80D}" type="sibTrans" cxnId="{0300DAA7-0DF8-44E0-A919-3336712B0E4D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F5A2B26D-D8F7-4251-ACE3-F28D50E7DA62}">
      <dgm:prSet/>
      <dgm:spPr/>
      <dgm:t>
        <a:bodyPr/>
        <a:lstStyle/>
        <a:p>
          <a:r>
            <a:rPr lang="sr-Latn-RS" b="1" i="0" dirty="0">
              <a:latin typeface="+mj-lt"/>
            </a:rPr>
            <a:t>Viši sud*</a:t>
          </a:r>
          <a:endParaRPr lang="en-US" b="1" i="0" dirty="0">
            <a:latin typeface="+mj-lt"/>
          </a:endParaRPr>
        </a:p>
      </dgm:t>
    </dgm:pt>
    <dgm:pt modelId="{3498B94B-735C-455F-827B-DC1E0FEB1156}" type="parTrans" cxnId="{344EDDD2-4895-4CF8-8504-994C0F65366A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538FF9D1-5115-4DE7-97B3-D344E4263EC8}" type="sibTrans" cxnId="{344EDDD2-4895-4CF8-8504-994C0F65366A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E2404785-A8AF-4217-A4F9-09D620552FC7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Latn-RS" b="1" i="0" u="sng" noProof="0" dirty="0">
              <a:latin typeface="+mj-lt"/>
            </a:rPr>
            <a:t>Lokalni izbori:  </a:t>
          </a:r>
          <a:r>
            <a:rPr lang="sr-Latn-RS" i="0" u="sng" noProof="0" dirty="0">
              <a:latin typeface="+mj-lt"/>
            </a:rPr>
            <a:t>Prigovori zbog nepravilnosti u vezi sa glasanjem na biračkim mestima; prigovori u vezi sa administrativnim sporovima; Postupanje po službenoj dužnosti (donošenje rešenja, postupanje u slučaju lakih i teških greški..) 
</a:t>
          </a:r>
          <a:r>
            <a:rPr lang="sr-Latn-RS" b="1" i="0" u="sng" noProof="0" dirty="0">
              <a:latin typeface="+mj-lt"/>
            </a:rPr>
            <a:t>Parlamentarni izbori: </a:t>
          </a:r>
          <a:r>
            <a:rPr lang="sr-Latn-RS" i="0" u="sng" noProof="0" dirty="0">
              <a:latin typeface="+mj-lt"/>
            </a:rPr>
            <a:t>Zahtevi za poništenje glasanja na biračkim mestima zbog nepravilnosti u vezi sa glasanjem </a:t>
          </a:r>
          <a:endParaRPr lang="sr-Latn-RS" i="0" noProof="0" dirty="0">
            <a:latin typeface="+mj-lt"/>
          </a:endParaRPr>
        </a:p>
      </dgm:t>
    </dgm:pt>
    <dgm:pt modelId="{228A1F94-91A0-4E94-85B9-B3F2C1B34130}" type="parTrans" cxnId="{CE7D1DD5-3F84-4335-82EB-2248A36B862F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9201B2A5-19E0-4D38-A514-109AFCBE2612}" type="sibTrans" cxnId="{CE7D1DD5-3F84-4335-82EB-2248A36B862F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2179AEFC-17C9-4315-AF0D-B75A5F57C810}">
      <dgm:prSet/>
      <dgm:spPr/>
      <dgm:t>
        <a:bodyPr/>
        <a:lstStyle/>
        <a:p>
          <a:r>
            <a:rPr lang="sr-Latn-RS" i="0" u="sng" dirty="0">
              <a:latin typeface="+mj-lt"/>
            </a:rPr>
            <a:t>Parlamentarni izbori: Drugostepeni postupak / ž</a:t>
          </a:r>
          <a:r>
            <a:rPr lang="pl-PL" i="0" u="sng">
              <a:latin typeface="+mj-lt"/>
            </a:rPr>
            <a:t>albe na rešenja </a:t>
          </a:r>
          <a:r>
            <a:rPr lang="sr-Latn-RS" i="0" u="sng" dirty="0">
              <a:latin typeface="+mj-lt"/>
            </a:rPr>
            <a:t>RIK-a</a:t>
          </a:r>
          <a:endParaRPr lang="en-US" i="0" dirty="0">
            <a:latin typeface="+mj-lt"/>
          </a:endParaRPr>
        </a:p>
      </dgm:t>
    </dgm:pt>
    <dgm:pt modelId="{A9103E30-0D32-410B-9AF0-52B38007275E}" type="parTrans" cxnId="{06C9A46D-D15B-43CE-AC78-42A874E24AD6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66EA6046-CB2C-48C7-BBA4-482D91E1AB54}" type="sibTrans" cxnId="{06C9A46D-D15B-43CE-AC78-42A874E24AD6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A0DC4DE3-8CD3-4CE7-A405-75387DE5B348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i="0" u="sng" dirty="0">
              <a:latin typeface="+mj-lt"/>
            </a:rPr>
            <a:t>Lokalni izbori: D</a:t>
          </a:r>
          <a:r>
            <a:rPr lang="sr-Latn-RS" i="0" u="sng" dirty="0" err="1">
              <a:latin typeface="+mj-lt"/>
            </a:rPr>
            <a:t>rugostepeni</a:t>
          </a:r>
          <a:r>
            <a:rPr lang="sr-Latn-RS" i="0" u="sng" dirty="0">
              <a:latin typeface="+mj-lt"/>
            </a:rPr>
            <a:t> postupak </a:t>
          </a:r>
          <a:r>
            <a:rPr lang="pl-PL" i="0" u="sng" dirty="0">
              <a:latin typeface="+mj-lt"/>
            </a:rPr>
            <a:t>/ žalbe na rešenja LIK-a</a:t>
          </a:r>
          <a:endParaRPr lang="en-US" i="0" dirty="0">
            <a:latin typeface="+mj-lt"/>
          </a:endParaRPr>
        </a:p>
      </dgm:t>
    </dgm:pt>
    <dgm:pt modelId="{99B12B38-9D33-44F4-B8FA-9686DA4713AA}" type="parTrans" cxnId="{F6E6367D-A960-4E10-A5FC-CAE965424BEA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EDAB847A-9938-4597-B69F-F98112475E90}" type="sibTrans" cxnId="{F6E6367D-A960-4E10-A5FC-CAE965424BEA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5776EE78-6C73-4121-82DE-8224D4E12B85}">
      <dgm:prSet/>
      <dgm:spPr/>
      <dgm:t>
        <a:bodyPr/>
        <a:lstStyle/>
        <a:p>
          <a:r>
            <a:rPr lang="sr-Latn-RS" i="0" u="sng" dirty="0">
              <a:latin typeface="+mj-lt"/>
              <a:cs typeface="Arial" panose="020B0604020202020204" pitchFamily="34" charset="0"/>
            </a:rPr>
            <a:t>Svi nivoi</a:t>
          </a:r>
          <a:r>
            <a:rPr lang="sr-Latn-RS" i="0" u="sng">
              <a:latin typeface="+mj-lt"/>
              <a:cs typeface="Arial" panose="020B0604020202020204" pitchFamily="34" charset="0"/>
            </a:rPr>
            <a:t>: Prigovori protiv rešenja </a:t>
          </a:r>
          <a:r>
            <a:rPr lang="sr-Latn-RS" i="0" u="sng" dirty="0">
              <a:latin typeface="+mj-lt"/>
              <a:cs typeface="Arial" panose="020B0604020202020204" pitchFamily="34" charset="0"/>
            </a:rPr>
            <a:t>organa zaduženih za vođenje biračkog spiska</a:t>
          </a:r>
          <a:endParaRPr lang="en-US" i="0" dirty="0">
            <a:latin typeface="+mj-lt"/>
          </a:endParaRPr>
        </a:p>
      </dgm:t>
    </dgm:pt>
    <dgm:pt modelId="{EE5FED79-333D-466A-8F2D-319AAE272E0A}" type="parTrans" cxnId="{D4E637B5-F6DE-46AE-93F1-A449E39EF4FF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05B14307-AF40-4F27-9680-B8C0CB5354DF}" type="sibTrans" cxnId="{D4E637B5-F6DE-46AE-93F1-A449E39EF4FF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17C66865-655C-412A-9611-54097FE1F752}">
      <dgm:prSet/>
      <dgm:spPr/>
      <dgm:t>
        <a:bodyPr/>
        <a:lstStyle/>
        <a:p>
          <a:r>
            <a:rPr lang="sr-Latn-RS" i="0" u="sng" dirty="0">
              <a:latin typeface="+mj-lt"/>
              <a:cs typeface="Arial" panose="020B0604020202020204" pitchFamily="34" charset="0"/>
            </a:rPr>
            <a:t>Svi nivoi: </a:t>
          </a:r>
          <a:r>
            <a:rPr lang="sr-Latn-RS" i="0" u="sng">
              <a:latin typeface="+mj-lt"/>
              <a:cs typeface="Arial" panose="020B0604020202020204" pitchFamily="34" charset="0"/>
            </a:rPr>
            <a:t>Traženje rešenja u predmetima zaštite izbornog prava u kojima su sva prethodna pravosudna ili druga sredstva iscrpljena</a:t>
          </a:r>
          <a:endParaRPr lang="en-US" i="0" dirty="0">
            <a:latin typeface="+mj-lt"/>
          </a:endParaRPr>
        </a:p>
      </dgm:t>
    </dgm:pt>
    <dgm:pt modelId="{4D448AD8-C1C4-4D68-A2B3-ADE58E111EA1}" type="parTrans" cxnId="{A73E6D53-7B56-4D7A-912F-FDED946117DA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A8DA255B-8FB0-44A9-8450-0A7251557380}" type="sibTrans" cxnId="{A73E6D53-7B56-4D7A-912F-FDED946117DA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2A6A4030-0A73-407F-915C-908CDCC940DF}">
      <dgm:prSet/>
      <dgm:spPr/>
      <dgm:t>
        <a:bodyPr/>
        <a:lstStyle/>
        <a:p>
          <a:r>
            <a:rPr lang="sr-Latn-RS" i="0" dirty="0">
              <a:latin typeface="+mj-lt"/>
            </a:rPr>
            <a:t>ASK</a:t>
          </a:r>
          <a:endParaRPr lang="en-US" i="0" dirty="0">
            <a:latin typeface="+mj-lt"/>
          </a:endParaRPr>
        </a:p>
      </dgm:t>
    </dgm:pt>
    <dgm:pt modelId="{965943CE-8B27-4344-85BB-F3687D4EE0ED}" type="parTrans" cxnId="{16E96352-A18F-4C4C-A4B5-0A3A159ECE4F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6096DD7E-E8DA-4237-AC04-B632AF5C23E2}" type="sibTrans" cxnId="{16E96352-A18F-4C4C-A4B5-0A3A159ECE4F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6C5135E9-0115-4A34-B51D-07AEEC848606}">
      <dgm:prSet/>
      <dgm:spPr/>
      <dgm:t>
        <a:bodyPr/>
        <a:lstStyle/>
        <a:p>
          <a:r>
            <a:rPr lang="sr-Latn-RS" i="0" dirty="0">
              <a:latin typeface="+mj-lt"/>
            </a:rPr>
            <a:t>Tužilaštvo / Policija</a:t>
          </a:r>
          <a:endParaRPr lang="en-US" i="0" dirty="0">
            <a:latin typeface="+mj-lt"/>
          </a:endParaRPr>
        </a:p>
      </dgm:t>
    </dgm:pt>
    <dgm:pt modelId="{4936BFA2-4A1F-411D-B75B-7B9E103447EC}" type="parTrans" cxnId="{0B595D83-EC51-497E-960A-643FEB845F51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AF15E851-2269-4B62-AE56-B1D9F5BB8605}" type="sibTrans" cxnId="{0B595D83-EC51-497E-960A-643FEB845F51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105EBAAD-6B50-4F45-8BCF-C8F14E6036ED}">
      <dgm:prSet/>
      <dgm:spPr/>
      <dgm:t>
        <a:bodyPr/>
        <a:lstStyle/>
        <a:p>
          <a:r>
            <a:rPr lang="sr-Latn-RS" i="0" u="sng" dirty="0">
              <a:latin typeface="+mj-lt"/>
              <a:cs typeface="Arial" panose="020B0604020202020204" pitchFamily="34" charset="0"/>
            </a:rPr>
            <a:t>Svi nivoi: Prigovori u vezi sa teškim izbornim </a:t>
          </a:r>
          <a:r>
            <a:rPr lang="sr-Latn-RS" i="0" u="sng" dirty="0" err="1">
              <a:latin typeface="+mj-lt"/>
              <a:cs typeface="Arial" panose="020B0604020202020204" pitchFamily="34" charset="0"/>
            </a:rPr>
            <a:t>nepravilnsotima</a:t>
          </a:r>
          <a:r>
            <a:rPr lang="sr-Latn-RS" i="0" u="sng" dirty="0">
              <a:latin typeface="+mj-lt"/>
              <a:cs typeface="Arial" panose="020B0604020202020204" pitchFamily="34" charset="0"/>
            </a:rPr>
            <a:t> ili krivičnim radnjama   </a:t>
          </a:r>
          <a:endParaRPr lang="en-US" i="0" dirty="0">
            <a:latin typeface="+mj-lt"/>
          </a:endParaRPr>
        </a:p>
      </dgm:t>
    </dgm:pt>
    <dgm:pt modelId="{9E5EF677-E0B4-4D14-B630-B62FA99EAD46}" type="parTrans" cxnId="{F1B00C31-7FE6-418A-AD18-3CD8ACAB0F76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FDDFA8E0-B3A7-48F8-91B3-3AE5AE94C66D}" type="sibTrans" cxnId="{F1B00C31-7FE6-418A-AD18-3CD8ACAB0F76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6D929355-1FC2-450F-BFBF-AD57674A7406}">
      <dgm:prSet/>
      <dgm:spPr/>
      <dgm:t>
        <a:bodyPr/>
        <a:lstStyle/>
        <a:p>
          <a:r>
            <a:rPr lang="sr-Latn-RS" i="0" u="sng" dirty="0">
              <a:latin typeface="+mj-lt"/>
              <a:cs typeface="Arial" panose="020B0604020202020204" pitchFamily="34" charset="0"/>
            </a:rPr>
            <a:t>Svi nivoi: Prigovori u vezi sa finansiranjem političkih kampanja i/ili zloupotrebom državnih resursa</a:t>
          </a:r>
          <a:r>
            <a:rPr lang="en-US" i="0" dirty="0">
              <a:latin typeface="+mj-lt"/>
              <a:cs typeface="Arial" panose="020B0604020202020204" pitchFamily="34" charset="0"/>
            </a:rPr>
            <a:t> </a:t>
          </a:r>
          <a:endParaRPr lang="en-US" i="0" dirty="0">
            <a:latin typeface="+mj-lt"/>
          </a:endParaRPr>
        </a:p>
      </dgm:t>
    </dgm:pt>
    <dgm:pt modelId="{5EFDD5C7-C0A4-4415-8A1F-23FA7CB8FAA1}" type="parTrans" cxnId="{54695401-543D-45D6-A81A-7097B73D1719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D663979B-58F7-4746-AF24-7FE1DDD2F5D5}" type="sibTrans" cxnId="{54695401-543D-45D6-A81A-7097B73D1719}">
      <dgm:prSet/>
      <dgm:spPr/>
      <dgm:t>
        <a:bodyPr/>
        <a:lstStyle/>
        <a:p>
          <a:endParaRPr lang="sr-Latn-RS" i="0">
            <a:latin typeface="+mj-lt"/>
          </a:endParaRPr>
        </a:p>
      </dgm:t>
    </dgm:pt>
    <dgm:pt modelId="{81207380-B9BE-4EC5-82E4-4ECD0808D3A7}">
      <dgm:prSet/>
      <dgm:spPr/>
      <dgm:t>
        <a:bodyPr/>
        <a:lstStyle/>
        <a:p>
          <a:r>
            <a:rPr lang="sr-Latn-RS" i="0" u="sng" dirty="0">
              <a:latin typeface="+mj-lt"/>
            </a:rPr>
            <a:t>Parlamentarni izbori: Prigovori u vezi sa administrativnim sporovima</a:t>
          </a:r>
          <a:endParaRPr lang="en-US" i="0" dirty="0">
            <a:latin typeface="+mj-lt"/>
          </a:endParaRPr>
        </a:p>
      </dgm:t>
    </dgm:pt>
    <dgm:pt modelId="{AA24A65E-B405-4DC2-8445-76F119D89FA7}" type="parTrans" cxnId="{DF832D04-E71F-48C4-B6BC-44DCD4105AF4}">
      <dgm:prSet/>
      <dgm:spPr/>
      <dgm:t>
        <a:bodyPr/>
        <a:lstStyle/>
        <a:p>
          <a:endParaRPr lang="sr-Latn-RS">
            <a:latin typeface="+mj-lt"/>
          </a:endParaRPr>
        </a:p>
      </dgm:t>
    </dgm:pt>
    <dgm:pt modelId="{9D882656-52DC-4183-A47E-D4A8CC4A784B}" type="sibTrans" cxnId="{DF832D04-E71F-48C4-B6BC-44DCD4105AF4}">
      <dgm:prSet/>
      <dgm:spPr/>
      <dgm:t>
        <a:bodyPr/>
        <a:lstStyle/>
        <a:p>
          <a:endParaRPr lang="sr-Latn-RS">
            <a:latin typeface="+mj-lt"/>
          </a:endParaRPr>
        </a:p>
      </dgm:t>
    </dgm:pt>
    <dgm:pt modelId="{DB42872F-7FF0-4219-A1BB-023563CCF37C}" type="pres">
      <dgm:prSet presAssocID="{3CF60084-0E52-4600-A436-FBA0D80710BF}" presName="Name0" presStyleCnt="0">
        <dgm:presLayoutVars>
          <dgm:dir/>
          <dgm:animLvl val="lvl"/>
          <dgm:resizeHandles val="exact"/>
        </dgm:presLayoutVars>
      </dgm:prSet>
      <dgm:spPr/>
    </dgm:pt>
    <dgm:pt modelId="{0A967432-E7EB-4427-A8BB-F0216C6CB3A2}" type="pres">
      <dgm:prSet presAssocID="{3A18EF93-CDED-48CD-94F9-39061E9D4569}" presName="linNode" presStyleCnt="0"/>
      <dgm:spPr/>
    </dgm:pt>
    <dgm:pt modelId="{2300105C-2127-4E51-B65C-F8375167209E}" type="pres">
      <dgm:prSet presAssocID="{3A18EF93-CDED-48CD-94F9-39061E9D4569}" presName="parTx" presStyleLbl="revTx" presStyleIdx="0" presStyleCnt="8">
        <dgm:presLayoutVars>
          <dgm:chMax val="1"/>
          <dgm:bulletEnabled val="1"/>
        </dgm:presLayoutVars>
      </dgm:prSet>
      <dgm:spPr/>
    </dgm:pt>
    <dgm:pt modelId="{CBB14BE5-5551-44D6-AD67-3F3A6772E37E}" type="pres">
      <dgm:prSet presAssocID="{3A18EF93-CDED-48CD-94F9-39061E9D4569}" presName="bracket" presStyleLbl="parChTrans1D1" presStyleIdx="0" presStyleCnt="8"/>
      <dgm:spPr/>
    </dgm:pt>
    <dgm:pt modelId="{21357AF1-DD20-4D46-9D20-D573DC66E740}" type="pres">
      <dgm:prSet presAssocID="{3A18EF93-CDED-48CD-94F9-39061E9D4569}" presName="spH" presStyleCnt="0"/>
      <dgm:spPr/>
    </dgm:pt>
    <dgm:pt modelId="{DCFD0605-46A9-4DF8-AF4F-8D8E9DEEE18A}" type="pres">
      <dgm:prSet presAssocID="{3A18EF93-CDED-48CD-94F9-39061E9D4569}" presName="desTx" presStyleLbl="node1" presStyleIdx="0" presStyleCnt="8">
        <dgm:presLayoutVars>
          <dgm:bulletEnabled val="1"/>
        </dgm:presLayoutVars>
      </dgm:prSet>
      <dgm:spPr/>
    </dgm:pt>
    <dgm:pt modelId="{C5ADD73D-9839-427D-BC1C-598C0B271599}" type="pres">
      <dgm:prSet presAssocID="{681285C0-5BD3-4B5B-A32F-4D5928EA6C2E}" presName="spV" presStyleCnt="0"/>
      <dgm:spPr/>
    </dgm:pt>
    <dgm:pt modelId="{C0234DEA-5C7E-4A01-93D9-92A39E65D62C}" type="pres">
      <dgm:prSet presAssocID="{2F33BFF4-DAD3-432A-86CD-07084DF72AC0}" presName="linNode" presStyleCnt="0"/>
      <dgm:spPr/>
    </dgm:pt>
    <dgm:pt modelId="{3CB55D2A-27B0-4026-93C0-136DBE35B41A}" type="pres">
      <dgm:prSet presAssocID="{2F33BFF4-DAD3-432A-86CD-07084DF72AC0}" presName="parTx" presStyleLbl="revTx" presStyleIdx="1" presStyleCnt="8">
        <dgm:presLayoutVars>
          <dgm:chMax val="1"/>
          <dgm:bulletEnabled val="1"/>
        </dgm:presLayoutVars>
      </dgm:prSet>
      <dgm:spPr/>
    </dgm:pt>
    <dgm:pt modelId="{83209EA8-1CE8-48FA-B1CD-1078BF31BB3A}" type="pres">
      <dgm:prSet presAssocID="{2F33BFF4-DAD3-432A-86CD-07084DF72AC0}" presName="bracket" presStyleLbl="parChTrans1D1" presStyleIdx="1" presStyleCnt="8"/>
      <dgm:spPr/>
    </dgm:pt>
    <dgm:pt modelId="{01D93099-696E-458E-B9C3-839988062A71}" type="pres">
      <dgm:prSet presAssocID="{2F33BFF4-DAD3-432A-86CD-07084DF72AC0}" presName="spH" presStyleCnt="0"/>
      <dgm:spPr/>
    </dgm:pt>
    <dgm:pt modelId="{42870021-D0E2-4816-BC88-493B3D19EAB2}" type="pres">
      <dgm:prSet presAssocID="{2F33BFF4-DAD3-432A-86CD-07084DF72AC0}" presName="desTx" presStyleLbl="node1" presStyleIdx="1" presStyleCnt="8">
        <dgm:presLayoutVars>
          <dgm:bulletEnabled val="1"/>
        </dgm:presLayoutVars>
      </dgm:prSet>
      <dgm:spPr/>
    </dgm:pt>
    <dgm:pt modelId="{6C167E4D-4882-4433-BF7F-33FB604799CC}" type="pres">
      <dgm:prSet presAssocID="{A685B4AA-4A26-4336-B293-F7D014F2D9B1}" presName="spV" presStyleCnt="0"/>
      <dgm:spPr/>
    </dgm:pt>
    <dgm:pt modelId="{C22BFAEE-ED60-42FB-BEB8-6CF6D4944F41}" type="pres">
      <dgm:prSet presAssocID="{3FD45AEF-7E4D-42A1-994D-A2D0FD9B3F0C}" presName="linNode" presStyleCnt="0"/>
      <dgm:spPr/>
    </dgm:pt>
    <dgm:pt modelId="{AE84DDDD-4F2D-47B8-8A9E-0AD3CF9C9FC8}" type="pres">
      <dgm:prSet presAssocID="{3FD45AEF-7E4D-42A1-994D-A2D0FD9B3F0C}" presName="parTx" presStyleLbl="revTx" presStyleIdx="2" presStyleCnt="8">
        <dgm:presLayoutVars>
          <dgm:chMax val="1"/>
          <dgm:bulletEnabled val="1"/>
        </dgm:presLayoutVars>
      </dgm:prSet>
      <dgm:spPr/>
    </dgm:pt>
    <dgm:pt modelId="{164D2199-089D-4F8D-9611-3275C701B169}" type="pres">
      <dgm:prSet presAssocID="{3FD45AEF-7E4D-42A1-994D-A2D0FD9B3F0C}" presName="bracket" presStyleLbl="parChTrans1D1" presStyleIdx="2" presStyleCnt="8"/>
      <dgm:spPr/>
    </dgm:pt>
    <dgm:pt modelId="{0EA284FD-76DE-4AA5-94A1-1711C236A8D7}" type="pres">
      <dgm:prSet presAssocID="{3FD45AEF-7E4D-42A1-994D-A2D0FD9B3F0C}" presName="spH" presStyleCnt="0"/>
      <dgm:spPr/>
    </dgm:pt>
    <dgm:pt modelId="{8F4DB3D8-5011-4D3F-AB10-86C738975647}" type="pres">
      <dgm:prSet presAssocID="{3FD45AEF-7E4D-42A1-994D-A2D0FD9B3F0C}" presName="desTx" presStyleLbl="node1" presStyleIdx="2" presStyleCnt="8">
        <dgm:presLayoutVars>
          <dgm:bulletEnabled val="1"/>
        </dgm:presLayoutVars>
      </dgm:prSet>
      <dgm:spPr/>
    </dgm:pt>
    <dgm:pt modelId="{A7164B08-FF83-4367-98DF-1010685F5A91}" type="pres">
      <dgm:prSet presAssocID="{3F121D69-2190-405C-9705-B9988138C80D}" presName="spV" presStyleCnt="0"/>
      <dgm:spPr/>
    </dgm:pt>
    <dgm:pt modelId="{5FF8BEBC-4AFE-4E9B-B003-E6867FD79367}" type="pres">
      <dgm:prSet presAssocID="{F5A2B26D-D8F7-4251-ACE3-F28D50E7DA62}" presName="linNode" presStyleCnt="0"/>
      <dgm:spPr/>
    </dgm:pt>
    <dgm:pt modelId="{525BFC0F-75AD-4824-AE3F-E1D4130A42B7}" type="pres">
      <dgm:prSet presAssocID="{F5A2B26D-D8F7-4251-ACE3-F28D50E7DA62}" presName="parTx" presStyleLbl="revTx" presStyleIdx="3" presStyleCnt="8">
        <dgm:presLayoutVars>
          <dgm:chMax val="1"/>
          <dgm:bulletEnabled val="1"/>
        </dgm:presLayoutVars>
      </dgm:prSet>
      <dgm:spPr/>
    </dgm:pt>
    <dgm:pt modelId="{F10BAC30-746D-4402-B229-999DD876DCF3}" type="pres">
      <dgm:prSet presAssocID="{F5A2B26D-D8F7-4251-ACE3-F28D50E7DA62}" presName="bracket" presStyleLbl="parChTrans1D1" presStyleIdx="3" presStyleCnt="8" custLinFactNeighborX="14364" custLinFactNeighborY="-2949"/>
      <dgm:spPr/>
    </dgm:pt>
    <dgm:pt modelId="{DB29C3A9-8AFD-4FCE-AFEA-4E054B47BC77}" type="pres">
      <dgm:prSet presAssocID="{F5A2B26D-D8F7-4251-ACE3-F28D50E7DA62}" presName="spH" presStyleCnt="0"/>
      <dgm:spPr/>
    </dgm:pt>
    <dgm:pt modelId="{AB65EF9C-8E87-4373-9462-2B8D597ABD98}" type="pres">
      <dgm:prSet presAssocID="{F5A2B26D-D8F7-4251-ACE3-F28D50E7DA62}" presName="desTx" presStyleLbl="node1" presStyleIdx="3" presStyleCnt="8">
        <dgm:presLayoutVars>
          <dgm:bulletEnabled val="1"/>
        </dgm:presLayoutVars>
      </dgm:prSet>
      <dgm:spPr/>
    </dgm:pt>
    <dgm:pt modelId="{7B85B80C-4355-4FD3-8979-3EF2D32D3454}" type="pres">
      <dgm:prSet presAssocID="{538FF9D1-5115-4DE7-97B3-D344E4263EC8}" presName="spV" presStyleCnt="0"/>
      <dgm:spPr/>
    </dgm:pt>
    <dgm:pt modelId="{B5BF5FC8-4CCE-46D6-9D4B-BEF95F5324F8}" type="pres">
      <dgm:prSet presAssocID="{2A6A4030-0A73-407F-915C-908CDCC940DF}" presName="linNode" presStyleCnt="0"/>
      <dgm:spPr/>
    </dgm:pt>
    <dgm:pt modelId="{9532A503-13B9-412A-AA9D-6D77634FB365}" type="pres">
      <dgm:prSet presAssocID="{2A6A4030-0A73-407F-915C-908CDCC940DF}" presName="parTx" presStyleLbl="revTx" presStyleIdx="4" presStyleCnt="8">
        <dgm:presLayoutVars>
          <dgm:chMax val="1"/>
          <dgm:bulletEnabled val="1"/>
        </dgm:presLayoutVars>
      </dgm:prSet>
      <dgm:spPr/>
    </dgm:pt>
    <dgm:pt modelId="{D0E47946-64DF-4F91-97F4-09574C7A3679}" type="pres">
      <dgm:prSet presAssocID="{2A6A4030-0A73-407F-915C-908CDCC940DF}" presName="bracket" presStyleLbl="parChTrans1D1" presStyleIdx="4" presStyleCnt="8"/>
      <dgm:spPr/>
    </dgm:pt>
    <dgm:pt modelId="{B4398D4E-E492-44C8-9060-11281E960D9E}" type="pres">
      <dgm:prSet presAssocID="{2A6A4030-0A73-407F-915C-908CDCC940DF}" presName="spH" presStyleCnt="0"/>
      <dgm:spPr/>
    </dgm:pt>
    <dgm:pt modelId="{C5CC6F92-E017-4295-B1CA-C80E80AEEF16}" type="pres">
      <dgm:prSet presAssocID="{2A6A4030-0A73-407F-915C-908CDCC940DF}" presName="desTx" presStyleLbl="node1" presStyleIdx="4" presStyleCnt="8">
        <dgm:presLayoutVars>
          <dgm:bulletEnabled val="1"/>
        </dgm:presLayoutVars>
      </dgm:prSet>
      <dgm:spPr/>
    </dgm:pt>
    <dgm:pt modelId="{36EC0E93-FA23-4890-932C-D4B198D6038C}" type="pres">
      <dgm:prSet presAssocID="{6096DD7E-E8DA-4237-AC04-B632AF5C23E2}" presName="spV" presStyleCnt="0"/>
      <dgm:spPr/>
    </dgm:pt>
    <dgm:pt modelId="{72CBB887-4D10-4C2A-9BD2-0445E70BB44A}" type="pres">
      <dgm:prSet presAssocID="{6C5135E9-0115-4A34-B51D-07AEEC848606}" presName="linNode" presStyleCnt="0"/>
      <dgm:spPr/>
    </dgm:pt>
    <dgm:pt modelId="{BF5A1C99-9038-482C-B448-6C49644D21C1}" type="pres">
      <dgm:prSet presAssocID="{6C5135E9-0115-4A34-B51D-07AEEC848606}" presName="parTx" presStyleLbl="revTx" presStyleIdx="5" presStyleCnt="8">
        <dgm:presLayoutVars>
          <dgm:chMax val="1"/>
          <dgm:bulletEnabled val="1"/>
        </dgm:presLayoutVars>
      </dgm:prSet>
      <dgm:spPr/>
    </dgm:pt>
    <dgm:pt modelId="{BC01CA4E-F244-4397-8364-A9077F1AE57F}" type="pres">
      <dgm:prSet presAssocID="{6C5135E9-0115-4A34-B51D-07AEEC848606}" presName="bracket" presStyleLbl="parChTrans1D1" presStyleIdx="5" presStyleCnt="8"/>
      <dgm:spPr/>
    </dgm:pt>
    <dgm:pt modelId="{4CAD6AE7-674D-4305-AC04-4C7104222B8C}" type="pres">
      <dgm:prSet presAssocID="{6C5135E9-0115-4A34-B51D-07AEEC848606}" presName="spH" presStyleCnt="0"/>
      <dgm:spPr/>
    </dgm:pt>
    <dgm:pt modelId="{25167DC2-7940-48EC-8216-6FDEAFB8DFF7}" type="pres">
      <dgm:prSet presAssocID="{6C5135E9-0115-4A34-B51D-07AEEC848606}" presName="desTx" presStyleLbl="node1" presStyleIdx="5" presStyleCnt="8">
        <dgm:presLayoutVars>
          <dgm:bulletEnabled val="1"/>
        </dgm:presLayoutVars>
      </dgm:prSet>
      <dgm:spPr/>
    </dgm:pt>
    <dgm:pt modelId="{462A90C8-BD13-4CCC-BF2E-EE0544C4B67B}" type="pres">
      <dgm:prSet presAssocID="{AF15E851-2269-4B62-AE56-B1D9F5BB8605}" presName="spV" presStyleCnt="0"/>
      <dgm:spPr/>
    </dgm:pt>
    <dgm:pt modelId="{A96AAAD8-98A1-4622-B919-43787E83CB81}" type="pres">
      <dgm:prSet presAssocID="{E8F75CB3-5C51-4D47-8180-20135D210AEB}" presName="linNode" presStyleCnt="0"/>
      <dgm:spPr/>
    </dgm:pt>
    <dgm:pt modelId="{2C22BB53-B4A0-4410-9237-84044F92B929}" type="pres">
      <dgm:prSet presAssocID="{E8F75CB3-5C51-4D47-8180-20135D210AEB}" presName="parTx" presStyleLbl="revTx" presStyleIdx="6" presStyleCnt="8">
        <dgm:presLayoutVars>
          <dgm:chMax val="1"/>
          <dgm:bulletEnabled val="1"/>
        </dgm:presLayoutVars>
      </dgm:prSet>
      <dgm:spPr/>
    </dgm:pt>
    <dgm:pt modelId="{9475F409-6CFE-4AF9-8CF6-5DE7ED8A50F6}" type="pres">
      <dgm:prSet presAssocID="{E8F75CB3-5C51-4D47-8180-20135D210AEB}" presName="bracket" presStyleLbl="parChTrans1D1" presStyleIdx="6" presStyleCnt="8"/>
      <dgm:spPr/>
    </dgm:pt>
    <dgm:pt modelId="{32CF6657-6141-4A76-813E-BFD603BC9680}" type="pres">
      <dgm:prSet presAssocID="{E8F75CB3-5C51-4D47-8180-20135D210AEB}" presName="spH" presStyleCnt="0"/>
      <dgm:spPr/>
    </dgm:pt>
    <dgm:pt modelId="{3A8E3AF7-3188-452B-A40C-C99945FD98E9}" type="pres">
      <dgm:prSet presAssocID="{E8F75CB3-5C51-4D47-8180-20135D210AEB}" presName="desTx" presStyleLbl="node1" presStyleIdx="6" presStyleCnt="8">
        <dgm:presLayoutVars>
          <dgm:bulletEnabled val="1"/>
        </dgm:presLayoutVars>
      </dgm:prSet>
      <dgm:spPr/>
    </dgm:pt>
    <dgm:pt modelId="{F56F1813-CAA9-4DE6-9F2B-DD59414CAB5B}" type="pres">
      <dgm:prSet presAssocID="{95A15014-6209-4B04-8D06-59F96A60433A}" presName="spV" presStyleCnt="0"/>
      <dgm:spPr/>
    </dgm:pt>
    <dgm:pt modelId="{1B5F6C3B-416C-4680-A74C-A30D8B4F153F}" type="pres">
      <dgm:prSet presAssocID="{5B80FA87-9D5C-4587-8AC8-FC0998FDD3CD}" presName="linNode" presStyleCnt="0"/>
      <dgm:spPr/>
    </dgm:pt>
    <dgm:pt modelId="{A5BEDC7A-3D2F-4FA6-ABC3-A7F395FF3F18}" type="pres">
      <dgm:prSet presAssocID="{5B80FA87-9D5C-4587-8AC8-FC0998FDD3CD}" presName="parTx" presStyleLbl="revTx" presStyleIdx="7" presStyleCnt="8">
        <dgm:presLayoutVars>
          <dgm:chMax val="1"/>
          <dgm:bulletEnabled val="1"/>
        </dgm:presLayoutVars>
      </dgm:prSet>
      <dgm:spPr/>
    </dgm:pt>
    <dgm:pt modelId="{40CEEA40-01EB-4A18-96BC-991DEDF8734A}" type="pres">
      <dgm:prSet presAssocID="{5B80FA87-9D5C-4587-8AC8-FC0998FDD3CD}" presName="bracket" presStyleLbl="parChTrans1D1" presStyleIdx="7" presStyleCnt="8"/>
      <dgm:spPr/>
    </dgm:pt>
    <dgm:pt modelId="{8F7BAA45-C747-43B8-A75C-74EC3B04AF1B}" type="pres">
      <dgm:prSet presAssocID="{5B80FA87-9D5C-4587-8AC8-FC0998FDD3CD}" presName="spH" presStyleCnt="0"/>
      <dgm:spPr/>
    </dgm:pt>
    <dgm:pt modelId="{76061962-37DF-47FB-8C6F-089BF8667B7F}" type="pres">
      <dgm:prSet presAssocID="{5B80FA87-9D5C-4587-8AC8-FC0998FDD3CD}" presName="desTx" presStyleLbl="node1" presStyleIdx="7" presStyleCnt="8">
        <dgm:presLayoutVars>
          <dgm:bulletEnabled val="1"/>
        </dgm:presLayoutVars>
      </dgm:prSet>
      <dgm:spPr/>
    </dgm:pt>
  </dgm:ptLst>
  <dgm:cxnLst>
    <dgm:cxn modelId="{54695401-543D-45D6-A81A-7097B73D1719}" srcId="{2A6A4030-0A73-407F-915C-908CDCC940DF}" destId="{6D929355-1FC2-450F-BFBF-AD57674A7406}" srcOrd="0" destOrd="0" parTransId="{5EFDD5C7-C0A4-4415-8A1F-23FA7CB8FAA1}" sibTransId="{D663979B-58F7-4746-AF24-7FE1DDD2F5D5}"/>
    <dgm:cxn modelId="{DF832D04-E71F-48C4-B6BC-44DCD4105AF4}" srcId="{2F33BFF4-DAD3-432A-86CD-07084DF72AC0}" destId="{81207380-B9BE-4EC5-82E4-4ECD0808D3A7}" srcOrd="0" destOrd="0" parTransId="{AA24A65E-B405-4DC2-8445-76F119D89FA7}" sibTransId="{9D882656-52DC-4183-A47E-D4A8CC4A784B}"/>
    <dgm:cxn modelId="{19B42F04-8851-47A5-993C-E313F7BAEB8F}" type="presOf" srcId="{3A18EF93-CDED-48CD-94F9-39061E9D4569}" destId="{2300105C-2127-4E51-B65C-F8375167209E}" srcOrd="0" destOrd="0" presId="urn:diagrams.loki3.com/BracketList"/>
    <dgm:cxn modelId="{A6500B06-2F3A-4BE2-A33E-5C74EC4C8B06}" type="presOf" srcId="{17C66865-655C-412A-9611-54097FE1F752}" destId="{76061962-37DF-47FB-8C6F-089BF8667B7F}" srcOrd="0" destOrd="0" presId="urn:diagrams.loki3.com/BracketList"/>
    <dgm:cxn modelId="{2833070E-CB27-4159-AD35-2BE66C02B62E}" srcId="{3CF60084-0E52-4600-A436-FBA0D80710BF}" destId="{2F33BFF4-DAD3-432A-86CD-07084DF72AC0}" srcOrd="1" destOrd="0" parTransId="{2CAA6E8C-5A8E-4ED8-A0DC-F86B11A56606}" sibTransId="{A685B4AA-4A26-4336-B293-F7D014F2D9B1}"/>
    <dgm:cxn modelId="{1CEFEA1A-7F93-43CA-AFC7-D4FAB1235A75}" type="presOf" srcId="{E2404785-A8AF-4217-A4F9-09D620552FC7}" destId="{DCFD0605-46A9-4DF8-AF4F-8D8E9DEEE18A}" srcOrd="0" destOrd="0" presId="urn:diagrams.loki3.com/BracketList"/>
    <dgm:cxn modelId="{01C5BD1C-F2B9-4031-BA33-DC5E43A1FAAA}" srcId="{3CF60084-0E52-4600-A436-FBA0D80710BF}" destId="{5B80FA87-9D5C-4587-8AC8-FC0998FDD3CD}" srcOrd="7" destOrd="0" parTransId="{90848161-BFB8-4D8F-9556-E6FE5019597D}" sibTransId="{C96B13A4-5BE9-4FA1-A5C5-25EAD7BA278B}"/>
    <dgm:cxn modelId="{B149761E-B86B-4204-A67A-24A7AA237567}" type="presOf" srcId="{2F33BFF4-DAD3-432A-86CD-07084DF72AC0}" destId="{3CB55D2A-27B0-4026-93C0-136DBE35B41A}" srcOrd="0" destOrd="0" presId="urn:diagrams.loki3.com/BracketList"/>
    <dgm:cxn modelId="{8EFC0B21-8781-44AC-86F3-2CAC1E4DACEE}" type="presOf" srcId="{3CF60084-0E52-4600-A436-FBA0D80710BF}" destId="{DB42872F-7FF0-4219-A1BB-023563CCF37C}" srcOrd="0" destOrd="0" presId="urn:diagrams.loki3.com/BracketList"/>
    <dgm:cxn modelId="{131ACF21-B012-4346-B0A4-B967D6F59CC4}" type="presOf" srcId="{6D929355-1FC2-450F-BFBF-AD57674A7406}" destId="{C5CC6F92-E017-4295-B1CA-C80E80AEEF16}" srcOrd="0" destOrd="0" presId="urn:diagrams.loki3.com/BracketList"/>
    <dgm:cxn modelId="{6E6A4A2D-AC4F-400D-93FA-0BEEE4C98982}" type="presOf" srcId="{105EBAAD-6B50-4F45-8BCF-C8F14E6036ED}" destId="{25167DC2-7940-48EC-8216-6FDEAFB8DFF7}" srcOrd="0" destOrd="0" presId="urn:diagrams.loki3.com/BracketList"/>
    <dgm:cxn modelId="{F1B00C31-7FE6-418A-AD18-3CD8ACAB0F76}" srcId="{6C5135E9-0115-4A34-B51D-07AEEC848606}" destId="{105EBAAD-6B50-4F45-8BCF-C8F14E6036ED}" srcOrd="0" destOrd="0" parTransId="{9E5EF677-E0B4-4D14-B630-B62FA99EAD46}" sibTransId="{FDDFA8E0-B3A7-48F8-91B3-3AE5AE94C66D}"/>
    <dgm:cxn modelId="{B67F5432-017A-4147-8CAE-E1EE6EF8B592}" type="presOf" srcId="{5B80FA87-9D5C-4587-8AC8-FC0998FDD3CD}" destId="{A5BEDC7A-3D2F-4FA6-ABC3-A7F395FF3F18}" srcOrd="0" destOrd="0" presId="urn:diagrams.loki3.com/BracketList"/>
    <dgm:cxn modelId="{3FA9233A-EDEB-4237-8E0B-B46A9AB82ABA}" srcId="{3CF60084-0E52-4600-A436-FBA0D80710BF}" destId="{E8F75CB3-5C51-4D47-8180-20135D210AEB}" srcOrd="6" destOrd="0" parTransId="{4E86624B-79A2-43A7-9B37-BE67CB997A55}" sibTransId="{95A15014-6209-4B04-8D06-59F96A60433A}"/>
    <dgm:cxn modelId="{2D5D6669-0DAF-4E7A-8A5E-89B1CAE1C3A9}" type="presOf" srcId="{5776EE78-6C73-4121-82DE-8224D4E12B85}" destId="{3A8E3AF7-3188-452B-A40C-C99945FD98E9}" srcOrd="0" destOrd="0" presId="urn:diagrams.loki3.com/BracketList"/>
    <dgm:cxn modelId="{06C9A46D-D15B-43CE-AC78-42A874E24AD6}" srcId="{3FD45AEF-7E4D-42A1-994D-A2D0FD9B3F0C}" destId="{2179AEFC-17C9-4315-AF0D-B75A5F57C810}" srcOrd="0" destOrd="0" parTransId="{A9103E30-0D32-410B-9AF0-52B38007275E}" sibTransId="{66EA6046-CB2C-48C7-BBA4-482D91E1AB54}"/>
    <dgm:cxn modelId="{16E96352-A18F-4C4C-A4B5-0A3A159ECE4F}" srcId="{3CF60084-0E52-4600-A436-FBA0D80710BF}" destId="{2A6A4030-0A73-407F-915C-908CDCC940DF}" srcOrd="4" destOrd="0" parTransId="{965943CE-8B27-4344-85BB-F3687D4EE0ED}" sibTransId="{6096DD7E-E8DA-4237-AC04-B632AF5C23E2}"/>
    <dgm:cxn modelId="{A73E6D53-7B56-4D7A-912F-FDED946117DA}" srcId="{5B80FA87-9D5C-4587-8AC8-FC0998FDD3CD}" destId="{17C66865-655C-412A-9611-54097FE1F752}" srcOrd="0" destOrd="0" parTransId="{4D448AD8-C1C4-4D68-A2B3-ADE58E111EA1}" sibTransId="{A8DA255B-8FB0-44A9-8450-0A7251557380}"/>
    <dgm:cxn modelId="{F6E6367D-A960-4E10-A5FC-CAE965424BEA}" srcId="{F5A2B26D-D8F7-4251-ACE3-F28D50E7DA62}" destId="{A0DC4DE3-8CD3-4CE7-A405-75387DE5B348}" srcOrd="0" destOrd="0" parTransId="{99B12B38-9D33-44F4-B8FA-9686DA4713AA}" sibTransId="{EDAB847A-9938-4597-B69F-F98112475E90}"/>
    <dgm:cxn modelId="{0B595D83-EC51-497E-960A-643FEB845F51}" srcId="{3CF60084-0E52-4600-A436-FBA0D80710BF}" destId="{6C5135E9-0115-4A34-B51D-07AEEC848606}" srcOrd="5" destOrd="0" parTransId="{4936BFA2-4A1F-411D-B75B-7B9E103447EC}" sibTransId="{AF15E851-2269-4B62-AE56-B1D9F5BB8605}"/>
    <dgm:cxn modelId="{FE6D7989-2F5F-41BB-86B3-30387B95728C}" type="presOf" srcId="{2179AEFC-17C9-4315-AF0D-B75A5F57C810}" destId="{8F4DB3D8-5011-4D3F-AB10-86C738975647}" srcOrd="0" destOrd="0" presId="urn:diagrams.loki3.com/BracketList"/>
    <dgm:cxn modelId="{58047E8D-AF3F-435D-B026-8325E1CAB0F4}" type="presOf" srcId="{A0DC4DE3-8CD3-4CE7-A405-75387DE5B348}" destId="{AB65EF9C-8E87-4373-9462-2B8D597ABD98}" srcOrd="0" destOrd="0" presId="urn:diagrams.loki3.com/BracketList"/>
    <dgm:cxn modelId="{5FBE0A91-D931-4C5C-9F7F-8CF20FDDA45C}" type="presOf" srcId="{E8F75CB3-5C51-4D47-8180-20135D210AEB}" destId="{2C22BB53-B4A0-4410-9237-84044F92B929}" srcOrd="0" destOrd="0" presId="urn:diagrams.loki3.com/BracketList"/>
    <dgm:cxn modelId="{0300DAA7-0DF8-44E0-A919-3336712B0E4D}" srcId="{3CF60084-0E52-4600-A436-FBA0D80710BF}" destId="{3FD45AEF-7E4D-42A1-994D-A2D0FD9B3F0C}" srcOrd="2" destOrd="0" parTransId="{7576521F-D3B9-4181-B7EF-046B6901E917}" sibTransId="{3F121D69-2190-405C-9705-B9988138C80D}"/>
    <dgm:cxn modelId="{D4E637B5-F6DE-46AE-93F1-A449E39EF4FF}" srcId="{E8F75CB3-5C51-4D47-8180-20135D210AEB}" destId="{5776EE78-6C73-4121-82DE-8224D4E12B85}" srcOrd="0" destOrd="0" parTransId="{EE5FED79-333D-466A-8F2D-319AAE272E0A}" sibTransId="{05B14307-AF40-4F27-9680-B8C0CB5354DF}"/>
    <dgm:cxn modelId="{9D9DDDC8-E3B1-46DD-BDC5-452EEF967000}" type="presOf" srcId="{81207380-B9BE-4EC5-82E4-4ECD0808D3A7}" destId="{42870021-D0E2-4816-BC88-493B3D19EAB2}" srcOrd="0" destOrd="0" presId="urn:diagrams.loki3.com/BracketList"/>
    <dgm:cxn modelId="{9F2BC1CB-C290-411D-8021-89214E9A60A2}" type="presOf" srcId="{2A6A4030-0A73-407F-915C-908CDCC940DF}" destId="{9532A503-13B9-412A-AA9D-6D77634FB365}" srcOrd="0" destOrd="0" presId="urn:diagrams.loki3.com/BracketList"/>
    <dgm:cxn modelId="{2C8544CF-0DE2-42E7-BCDD-8D8C8B0BCDB8}" type="presOf" srcId="{6C5135E9-0115-4A34-B51D-07AEEC848606}" destId="{BF5A1C99-9038-482C-B448-6C49644D21C1}" srcOrd="0" destOrd="0" presId="urn:diagrams.loki3.com/BracketList"/>
    <dgm:cxn modelId="{344EDDD2-4895-4CF8-8504-994C0F65366A}" srcId="{3CF60084-0E52-4600-A436-FBA0D80710BF}" destId="{F5A2B26D-D8F7-4251-ACE3-F28D50E7DA62}" srcOrd="3" destOrd="0" parTransId="{3498B94B-735C-455F-827B-DC1E0FEB1156}" sibTransId="{538FF9D1-5115-4DE7-97B3-D344E4263EC8}"/>
    <dgm:cxn modelId="{CE7D1DD5-3F84-4335-82EB-2248A36B862F}" srcId="{3A18EF93-CDED-48CD-94F9-39061E9D4569}" destId="{E2404785-A8AF-4217-A4F9-09D620552FC7}" srcOrd="0" destOrd="0" parTransId="{228A1F94-91A0-4E94-85B9-B3F2C1B34130}" sibTransId="{9201B2A5-19E0-4D38-A514-109AFCBE2612}"/>
    <dgm:cxn modelId="{2F3F76F4-4001-4890-A044-1342AA99D667}" type="presOf" srcId="{F5A2B26D-D8F7-4251-ACE3-F28D50E7DA62}" destId="{525BFC0F-75AD-4824-AE3F-E1D4130A42B7}" srcOrd="0" destOrd="0" presId="urn:diagrams.loki3.com/BracketList"/>
    <dgm:cxn modelId="{0A6041F5-5C66-4BB5-9941-4C12FD789A80}" srcId="{3CF60084-0E52-4600-A436-FBA0D80710BF}" destId="{3A18EF93-CDED-48CD-94F9-39061E9D4569}" srcOrd="0" destOrd="0" parTransId="{161E98F5-3A3B-414F-B8A9-BE7DECBE5269}" sibTransId="{681285C0-5BD3-4B5B-A32F-4D5928EA6C2E}"/>
    <dgm:cxn modelId="{FD61D0FD-30BB-4749-AC36-A539D57B8748}" type="presOf" srcId="{3FD45AEF-7E4D-42A1-994D-A2D0FD9B3F0C}" destId="{AE84DDDD-4F2D-47B8-8A9E-0AD3CF9C9FC8}" srcOrd="0" destOrd="0" presId="urn:diagrams.loki3.com/BracketList"/>
    <dgm:cxn modelId="{378A5B17-4556-4EDC-B2CE-7D3A92A3A70C}" type="presParOf" srcId="{DB42872F-7FF0-4219-A1BB-023563CCF37C}" destId="{0A967432-E7EB-4427-A8BB-F0216C6CB3A2}" srcOrd="0" destOrd="0" presId="urn:diagrams.loki3.com/BracketList"/>
    <dgm:cxn modelId="{A3234BEB-E612-4A22-B8DE-D6E63E30433E}" type="presParOf" srcId="{0A967432-E7EB-4427-A8BB-F0216C6CB3A2}" destId="{2300105C-2127-4E51-B65C-F8375167209E}" srcOrd="0" destOrd="0" presId="urn:diagrams.loki3.com/BracketList"/>
    <dgm:cxn modelId="{16A03E16-4428-4945-AE04-CAF831DDC1F5}" type="presParOf" srcId="{0A967432-E7EB-4427-A8BB-F0216C6CB3A2}" destId="{CBB14BE5-5551-44D6-AD67-3F3A6772E37E}" srcOrd="1" destOrd="0" presId="urn:diagrams.loki3.com/BracketList"/>
    <dgm:cxn modelId="{C71DA1AB-4FF0-41B4-A678-AD033A373E46}" type="presParOf" srcId="{0A967432-E7EB-4427-A8BB-F0216C6CB3A2}" destId="{21357AF1-DD20-4D46-9D20-D573DC66E740}" srcOrd="2" destOrd="0" presId="urn:diagrams.loki3.com/BracketList"/>
    <dgm:cxn modelId="{7CE5C838-151D-4605-8303-EE5D9F139DC1}" type="presParOf" srcId="{0A967432-E7EB-4427-A8BB-F0216C6CB3A2}" destId="{DCFD0605-46A9-4DF8-AF4F-8D8E9DEEE18A}" srcOrd="3" destOrd="0" presId="urn:diagrams.loki3.com/BracketList"/>
    <dgm:cxn modelId="{F7D47321-4EBA-4C01-A80C-B78B19163C7A}" type="presParOf" srcId="{DB42872F-7FF0-4219-A1BB-023563CCF37C}" destId="{C5ADD73D-9839-427D-BC1C-598C0B271599}" srcOrd="1" destOrd="0" presId="urn:diagrams.loki3.com/BracketList"/>
    <dgm:cxn modelId="{45FCAD06-3C65-40A2-B02B-3D2776BBF16F}" type="presParOf" srcId="{DB42872F-7FF0-4219-A1BB-023563CCF37C}" destId="{C0234DEA-5C7E-4A01-93D9-92A39E65D62C}" srcOrd="2" destOrd="0" presId="urn:diagrams.loki3.com/BracketList"/>
    <dgm:cxn modelId="{3EB6F199-A173-48FA-8369-3C880EFE5C30}" type="presParOf" srcId="{C0234DEA-5C7E-4A01-93D9-92A39E65D62C}" destId="{3CB55D2A-27B0-4026-93C0-136DBE35B41A}" srcOrd="0" destOrd="0" presId="urn:diagrams.loki3.com/BracketList"/>
    <dgm:cxn modelId="{0FD11832-67CD-408D-A64C-F544F2525399}" type="presParOf" srcId="{C0234DEA-5C7E-4A01-93D9-92A39E65D62C}" destId="{83209EA8-1CE8-48FA-B1CD-1078BF31BB3A}" srcOrd="1" destOrd="0" presId="urn:diagrams.loki3.com/BracketList"/>
    <dgm:cxn modelId="{9CDBA734-3EA6-4F8F-9416-3C63AA5B81BA}" type="presParOf" srcId="{C0234DEA-5C7E-4A01-93D9-92A39E65D62C}" destId="{01D93099-696E-458E-B9C3-839988062A71}" srcOrd="2" destOrd="0" presId="urn:diagrams.loki3.com/BracketList"/>
    <dgm:cxn modelId="{7D104BD0-884C-459B-A314-D79A12B3AF2D}" type="presParOf" srcId="{C0234DEA-5C7E-4A01-93D9-92A39E65D62C}" destId="{42870021-D0E2-4816-BC88-493B3D19EAB2}" srcOrd="3" destOrd="0" presId="urn:diagrams.loki3.com/BracketList"/>
    <dgm:cxn modelId="{5B22EB63-92DD-442F-9F84-6D09D8E765BB}" type="presParOf" srcId="{DB42872F-7FF0-4219-A1BB-023563CCF37C}" destId="{6C167E4D-4882-4433-BF7F-33FB604799CC}" srcOrd="3" destOrd="0" presId="urn:diagrams.loki3.com/BracketList"/>
    <dgm:cxn modelId="{2466E36C-4C2A-4320-88A2-8B99901451BE}" type="presParOf" srcId="{DB42872F-7FF0-4219-A1BB-023563CCF37C}" destId="{C22BFAEE-ED60-42FB-BEB8-6CF6D4944F41}" srcOrd="4" destOrd="0" presId="urn:diagrams.loki3.com/BracketList"/>
    <dgm:cxn modelId="{2F9F7F12-828D-42A9-AAD2-05485183D652}" type="presParOf" srcId="{C22BFAEE-ED60-42FB-BEB8-6CF6D4944F41}" destId="{AE84DDDD-4F2D-47B8-8A9E-0AD3CF9C9FC8}" srcOrd="0" destOrd="0" presId="urn:diagrams.loki3.com/BracketList"/>
    <dgm:cxn modelId="{7A2F94C0-CE0D-4922-AAE8-E316C0DAA224}" type="presParOf" srcId="{C22BFAEE-ED60-42FB-BEB8-6CF6D4944F41}" destId="{164D2199-089D-4F8D-9611-3275C701B169}" srcOrd="1" destOrd="0" presId="urn:diagrams.loki3.com/BracketList"/>
    <dgm:cxn modelId="{DB4F5962-F476-4CE2-82C1-1BA3220B042C}" type="presParOf" srcId="{C22BFAEE-ED60-42FB-BEB8-6CF6D4944F41}" destId="{0EA284FD-76DE-4AA5-94A1-1711C236A8D7}" srcOrd="2" destOrd="0" presId="urn:diagrams.loki3.com/BracketList"/>
    <dgm:cxn modelId="{8D67EA51-16C5-4D2A-AAE9-49A523778D70}" type="presParOf" srcId="{C22BFAEE-ED60-42FB-BEB8-6CF6D4944F41}" destId="{8F4DB3D8-5011-4D3F-AB10-86C738975647}" srcOrd="3" destOrd="0" presId="urn:diagrams.loki3.com/BracketList"/>
    <dgm:cxn modelId="{073DAD71-4E6A-49AA-AEE5-4C81FC1979E3}" type="presParOf" srcId="{DB42872F-7FF0-4219-A1BB-023563CCF37C}" destId="{A7164B08-FF83-4367-98DF-1010685F5A91}" srcOrd="5" destOrd="0" presId="urn:diagrams.loki3.com/BracketList"/>
    <dgm:cxn modelId="{333CB086-B34D-4A4F-97FC-175E80B97936}" type="presParOf" srcId="{DB42872F-7FF0-4219-A1BB-023563CCF37C}" destId="{5FF8BEBC-4AFE-4E9B-B003-E6867FD79367}" srcOrd="6" destOrd="0" presId="urn:diagrams.loki3.com/BracketList"/>
    <dgm:cxn modelId="{63AFEE7B-7AFA-4169-9C89-5BC50D05DA2C}" type="presParOf" srcId="{5FF8BEBC-4AFE-4E9B-B003-E6867FD79367}" destId="{525BFC0F-75AD-4824-AE3F-E1D4130A42B7}" srcOrd="0" destOrd="0" presId="urn:diagrams.loki3.com/BracketList"/>
    <dgm:cxn modelId="{422E71F6-7C2C-4FDA-A8EB-4B42F85B2BA7}" type="presParOf" srcId="{5FF8BEBC-4AFE-4E9B-B003-E6867FD79367}" destId="{F10BAC30-746D-4402-B229-999DD876DCF3}" srcOrd="1" destOrd="0" presId="urn:diagrams.loki3.com/BracketList"/>
    <dgm:cxn modelId="{C8156BC4-541E-4473-945B-2FC939486150}" type="presParOf" srcId="{5FF8BEBC-4AFE-4E9B-B003-E6867FD79367}" destId="{DB29C3A9-8AFD-4FCE-AFEA-4E054B47BC77}" srcOrd="2" destOrd="0" presId="urn:diagrams.loki3.com/BracketList"/>
    <dgm:cxn modelId="{83B6B7AB-A19D-4641-850A-3530AD14995E}" type="presParOf" srcId="{5FF8BEBC-4AFE-4E9B-B003-E6867FD79367}" destId="{AB65EF9C-8E87-4373-9462-2B8D597ABD98}" srcOrd="3" destOrd="0" presId="urn:diagrams.loki3.com/BracketList"/>
    <dgm:cxn modelId="{46DCF986-02C8-49AA-A60B-2DB08EE3E2C8}" type="presParOf" srcId="{DB42872F-7FF0-4219-A1BB-023563CCF37C}" destId="{7B85B80C-4355-4FD3-8979-3EF2D32D3454}" srcOrd="7" destOrd="0" presId="urn:diagrams.loki3.com/BracketList"/>
    <dgm:cxn modelId="{E54ACE53-E879-479C-92C4-030331EB8558}" type="presParOf" srcId="{DB42872F-7FF0-4219-A1BB-023563CCF37C}" destId="{B5BF5FC8-4CCE-46D6-9D4B-BEF95F5324F8}" srcOrd="8" destOrd="0" presId="urn:diagrams.loki3.com/BracketList"/>
    <dgm:cxn modelId="{85ED15CA-1D38-40E5-8780-5452C534C19C}" type="presParOf" srcId="{B5BF5FC8-4CCE-46D6-9D4B-BEF95F5324F8}" destId="{9532A503-13B9-412A-AA9D-6D77634FB365}" srcOrd="0" destOrd="0" presId="urn:diagrams.loki3.com/BracketList"/>
    <dgm:cxn modelId="{E7430CA1-986B-4B03-B7B7-52FC8247B038}" type="presParOf" srcId="{B5BF5FC8-4CCE-46D6-9D4B-BEF95F5324F8}" destId="{D0E47946-64DF-4F91-97F4-09574C7A3679}" srcOrd="1" destOrd="0" presId="urn:diagrams.loki3.com/BracketList"/>
    <dgm:cxn modelId="{213F4390-56B4-4B99-836A-AC9A9BD5D833}" type="presParOf" srcId="{B5BF5FC8-4CCE-46D6-9D4B-BEF95F5324F8}" destId="{B4398D4E-E492-44C8-9060-11281E960D9E}" srcOrd="2" destOrd="0" presId="urn:diagrams.loki3.com/BracketList"/>
    <dgm:cxn modelId="{6E2C9825-483C-4B20-B5D5-9C9C9C7359FA}" type="presParOf" srcId="{B5BF5FC8-4CCE-46D6-9D4B-BEF95F5324F8}" destId="{C5CC6F92-E017-4295-B1CA-C80E80AEEF16}" srcOrd="3" destOrd="0" presId="urn:diagrams.loki3.com/BracketList"/>
    <dgm:cxn modelId="{5D506B98-92BD-42F7-A7B2-AC205BC93C49}" type="presParOf" srcId="{DB42872F-7FF0-4219-A1BB-023563CCF37C}" destId="{36EC0E93-FA23-4890-932C-D4B198D6038C}" srcOrd="9" destOrd="0" presId="urn:diagrams.loki3.com/BracketList"/>
    <dgm:cxn modelId="{B702A132-5DA5-49A9-9BFA-1CDFFCD90406}" type="presParOf" srcId="{DB42872F-7FF0-4219-A1BB-023563CCF37C}" destId="{72CBB887-4D10-4C2A-9BD2-0445E70BB44A}" srcOrd="10" destOrd="0" presId="urn:diagrams.loki3.com/BracketList"/>
    <dgm:cxn modelId="{F4CF9E99-1B36-49A4-91A7-86F0B5FCAFD2}" type="presParOf" srcId="{72CBB887-4D10-4C2A-9BD2-0445E70BB44A}" destId="{BF5A1C99-9038-482C-B448-6C49644D21C1}" srcOrd="0" destOrd="0" presId="urn:diagrams.loki3.com/BracketList"/>
    <dgm:cxn modelId="{2F151BDD-CF2F-4E56-BF27-3F283F895114}" type="presParOf" srcId="{72CBB887-4D10-4C2A-9BD2-0445E70BB44A}" destId="{BC01CA4E-F244-4397-8364-A9077F1AE57F}" srcOrd="1" destOrd="0" presId="urn:diagrams.loki3.com/BracketList"/>
    <dgm:cxn modelId="{A41F4C55-2FDC-4F20-811B-2A0A14776BC9}" type="presParOf" srcId="{72CBB887-4D10-4C2A-9BD2-0445E70BB44A}" destId="{4CAD6AE7-674D-4305-AC04-4C7104222B8C}" srcOrd="2" destOrd="0" presId="urn:diagrams.loki3.com/BracketList"/>
    <dgm:cxn modelId="{42818A7F-7E91-481C-8943-DECC3CA37973}" type="presParOf" srcId="{72CBB887-4D10-4C2A-9BD2-0445E70BB44A}" destId="{25167DC2-7940-48EC-8216-6FDEAFB8DFF7}" srcOrd="3" destOrd="0" presId="urn:diagrams.loki3.com/BracketList"/>
    <dgm:cxn modelId="{7662316E-A614-4D84-9BB8-E3B222F35E28}" type="presParOf" srcId="{DB42872F-7FF0-4219-A1BB-023563CCF37C}" destId="{462A90C8-BD13-4CCC-BF2E-EE0544C4B67B}" srcOrd="11" destOrd="0" presId="urn:diagrams.loki3.com/BracketList"/>
    <dgm:cxn modelId="{2AEDFD5C-CD88-4D75-965D-41AB5A5E2A00}" type="presParOf" srcId="{DB42872F-7FF0-4219-A1BB-023563CCF37C}" destId="{A96AAAD8-98A1-4622-B919-43787E83CB81}" srcOrd="12" destOrd="0" presId="urn:diagrams.loki3.com/BracketList"/>
    <dgm:cxn modelId="{AF72D791-DD49-4AC7-A02D-939A6CFBF891}" type="presParOf" srcId="{A96AAAD8-98A1-4622-B919-43787E83CB81}" destId="{2C22BB53-B4A0-4410-9237-84044F92B929}" srcOrd="0" destOrd="0" presId="urn:diagrams.loki3.com/BracketList"/>
    <dgm:cxn modelId="{7404AC92-18F3-4031-81BE-7A4BB21B6B61}" type="presParOf" srcId="{A96AAAD8-98A1-4622-B919-43787E83CB81}" destId="{9475F409-6CFE-4AF9-8CF6-5DE7ED8A50F6}" srcOrd="1" destOrd="0" presId="urn:diagrams.loki3.com/BracketList"/>
    <dgm:cxn modelId="{40CAFF90-9CE2-44C5-8441-A73699105D3B}" type="presParOf" srcId="{A96AAAD8-98A1-4622-B919-43787E83CB81}" destId="{32CF6657-6141-4A76-813E-BFD603BC9680}" srcOrd="2" destOrd="0" presId="urn:diagrams.loki3.com/BracketList"/>
    <dgm:cxn modelId="{9719281D-9175-4A3F-8A3C-731D5A2FD55F}" type="presParOf" srcId="{A96AAAD8-98A1-4622-B919-43787E83CB81}" destId="{3A8E3AF7-3188-452B-A40C-C99945FD98E9}" srcOrd="3" destOrd="0" presId="urn:diagrams.loki3.com/BracketList"/>
    <dgm:cxn modelId="{903E0CAC-1A3C-41A7-A7B5-B52A84F7EA94}" type="presParOf" srcId="{DB42872F-7FF0-4219-A1BB-023563CCF37C}" destId="{F56F1813-CAA9-4DE6-9F2B-DD59414CAB5B}" srcOrd="13" destOrd="0" presId="urn:diagrams.loki3.com/BracketList"/>
    <dgm:cxn modelId="{04B1497F-2024-4707-AEC0-7DB14AEB18FF}" type="presParOf" srcId="{DB42872F-7FF0-4219-A1BB-023563CCF37C}" destId="{1B5F6C3B-416C-4680-A74C-A30D8B4F153F}" srcOrd="14" destOrd="0" presId="urn:diagrams.loki3.com/BracketList"/>
    <dgm:cxn modelId="{71B97BF4-CC90-412B-AC42-8C18693BCADF}" type="presParOf" srcId="{1B5F6C3B-416C-4680-A74C-A30D8B4F153F}" destId="{A5BEDC7A-3D2F-4FA6-ABC3-A7F395FF3F18}" srcOrd="0" destOrd="0" presId="urn:diagrams.loki3.com/BracketList"/>
    <dgm:cxn modelId="{77063358-E607-4C76-95C1-2FFB05E01F95}" type="presParOf" srcId="{1B5F6C3B-416C-4680-A74C-A30D8B4F153F}" destId="{40CEEA40-01EB-4A18-96BC-991DEDF8734A}" srcOrd="1" destOrd="0" presId="urn:diagrams.loki3.com/BracketList"/>
    <dgm:cxn modelId="{54923992-8A74-4B80-A2EC-94B524946AA6}" type="presParOf" srcId="{1B5F6C3B-416C-4680-A74C-A30D8B4F153F}" destId="{8F7BAA45-C747-43B8-A75C-74EC3B04AF1B}" srcOrd="2" destOrd="0" presId="urn:diagrams.loki3.com/BracketList"/>
    <dgm:cxn modelId="{05CA5AEB-557E-4DC5-A6FA-92FECB3AB4BF}" type="presParOf" srcId="{1B5F6C3B-416C-4680-A74C-A30D8B4F153F}" destId="{76061962-37DF-47FB-8C6F-089BF8667B7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912EF2-E083-433F-A393-4A3694C697B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7550967-3C03-4845-B21F-39E3F004276C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1. Podnošenje i prijem prigovora</a:t>
          </a:r>
          <a:endParaRPr lang="sr-Latn-RS" noProof="0" dirty="0">
            <a:latin typeface="+mj-lt"/>
          </a:endParaRPr>
        </a:p>
      </dgm:t>
    </dgm:pt>
    <dgm:pt modelId="{B4062BEC-E945-4FBA-A69D-3511B5DAA276}" type="parTrans" cxnId="{A518EF22-4B83-4112-8C22-F0A668039561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A90854CC-DA4B-4ABF-975E-4D02146EA478}" type="sibTrans" cxnId="{A518EF22-4B83-4112-8C22-F0A6680395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0E5C6CD-004F-4085-A6D5-9E7A5D1D5229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2. Prethodno ispitivanje prigovora </a:t>
          </a:r>
          <a:endParaRPr lang="sr-Latn-RS" noProof="0" dirty="0">
            <a:latin typeface="+mj-lt"/>
          </a:endParaRPr>
        </a:p>
      </dgm:t>
    </dgm:pt>
    <dgm:pt modelId="{3EC682BA-06B6-4B2C-9418-6856E5F09028}" type="parTrans" cxnId="{051AEC71-4CE1-4960-962F-747C7ABF276E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3FD435F0-DF30-47E8-8C4F-1DCCF3EB440A}" type="sibTrans" cxnId="{051AEC71-4CE1-4960-962F-747C7ABF276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EF9F1DB-61B3-45ED-8D4B-E7CCD204A950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3. Procena osnovanosti prigovora</a:t>
          </a:r>
          <a:endParaRPr lang="sr-Latn-RS" noProof="0" dirty="0">
            <a:latin typeface="+mj-lt"/>
          </a:endParaRPr>
        </a:p>
      </dgm:t>
    </dgm:pt>
    <dgm:pt modelId="{8D0B942C-56F6-4681-8E74-4A098C4F44F0}" type="parTrans" cxnId="{39F92B0E-9250-4087-A62E-6050493DAFF1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972DD916-7537-411D-B54D-34931CE7C2C9}" type="sibTrans" cxnId="{39F92B0E-9250-4087-A62E-6050493DAFF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1A1B802-09D0-40D2-9DFB-99504140327E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4. Rešenje i pravni lekovi/sankcije</a:t>
          </a:r>
          <a:endParaRPr lang="sr-Latn-RS" noProof="0">
            <a:latin typeface="+mj-lt"/>
          </a:endParaRPr>
        </a:p>
      </dgm:t>
    </dgm:pt>
    <dgm:pt modelId="{3A422EBB-0375-44AB-9B53-CB1FC4070524}" type="parTrans" cxnId="{85C5BAA0-E8CF-4E5C-A7FC-3AFD769ADFD6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4E6A8B5A-C9E0-42D2-8A55-039B551A0749}" type="sibTrans" cxnId="{85C5BAA0-E8CF-4E5C-A7FC-3AFD769ADF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ED314CB-0132-4B2D-A7BC-116947172F64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6. Žalba, ukoliko je primenjivo</a:t>
          </a:r>
          <a:endParaRPr lang="sr-Latn-RS" noProof="0">
            <a:latin typeface="+mj-lt"/>
          </a:endParaRPr>
        </a:p>
      </dgm:t>
    </dgm:pt>
    <dgm:pt modelId="{7D0AB8D1-7418-422A-85A4-13532BD1D382}" type="parTrans" cxnId="{E0C9687B-1C50-46BC-836E-8562D986D810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E2344B1A-A562-444B-A4DC-383526B2B98A}" type="sibTrans" cxnId="{E0C9687B-1C50-46BC-836E-8562D986D81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F2A0A3B-F557-46FA-A672-F41872F9DDB9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5. Objavljivanje odluke</a:t>
          </a:r>
          <a:endParaRPr lang="sr-Latn-RS" noProof="0">
            <a:latin typeface="+mj-lt"/>
          </a:endParaRPr>
        </a:p>
      </dgm:t>
    </dgm:pt>
    <dgm:pt modelId="{A3EF7C92-6B53-41AC-BC7A-83A1FC0F759A}" type="sibTrans" cxnId="{5F469C90-D5D2-4225-A17D-7E0E94BED12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9652A08-7860-40EF-94B2-34EEC1498E07}" type="parTrans" cxnId="{5F469C90-D5D2-4225-A17D-7E0E94BED12B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C0C2DDD6-462C-4DCE-8CD0-AE8F5DE15A64}" type="pres">
      <dgm:prSet presAssocID="{95912EF2-E083-433F-A393-4A3694C697BF}" presName="Name0" presStyleCnt="0">
        <dgm:presLayoutVars>
          <dgm:dir/>
          <dgm:resizeHandles val="exact"/>
        </dgm:presLayoutVars>
      </dgm:prSet>
      <dgm:spPr/>
    </dgm:pt>
    <dgm:pt modelId="{10AF2BF3-57C7-4BB2-B445-493F0BF0BB29}" type="pres">
      <dgm:prSet presAssocID="{17550967-3C03-4845-B21F-39E3F004276C}" presName="node" presStyleLbl="node1" presStyleIdx="0" presStyleCnt="6">
        <dgm:presLayoutVars>
          <dgm:bulletEnabled val="1"/>
        </dgm:presLayoutVars>
      </dgm:prSet>
      <dgm:spPr/>
    </dgm:pt>
    <dgm:pt modelId="{A87F6A0F-1A5D-474E-B473-73F3CAE4D0CE}" type="pres">
      <dgm:prSet presAssocID="{A90854CC-DA4B-4ABF-975E-4D02146EA478}" presName="sibTrans" presStyleLbl="sibTrans1D1" presStyleIdx="0" presStyleCnt="5"/>
      <dgm:spPr/>
    </dgm:pt>
    <dgm:pt modelId="{D1EEBEB0-1C5B-4F10-A454-C5FA9E52F821}" type="pres">
      <dgm:prSet presAssocID="{A90854CC-DA4B-4ABF-975E-4D02146EA478}" presName="connectorText" presStyleLbl="sibTrans1D1" presStyleIdx="0" presStyleCnt="5"/>
      <dgm:spPr/>
    </dgm:pt>
    <dgm:pt modelId="{E2D9E934-0566-4AFE-962D-7D95A7CE89FC}" type="pres">
      <dgm:prSet presAssocID="{D0E5C6CD-004F-4085-A6D5-9E7A5D1D5229}" presName="node" presStyleLbl="node1" presStyleIdx="1" presStyleCnt="6">
        <dgm:presLayoutVars>
          <dgm:bulletEnabled val="1"/>
        </dgm:presLayoutVars>
      </dgm:prSet>
      <dgm:spPr/>
    </dgm:pt>
    <dgm:pt modelId="{ED8A6F80-5F84-451C-9C0B-5F2AEF1D09BA}" type="pres">
      <dgm:prSet presAssocID="{3FD435F0-DF30-47E8-8C4F-1DCCF3EB440A}" presName="sibTrans" presStyleLbl="sibTrans1D1" presStyleIdx="1" presStyleCnt="5"/>
      <dgm:spPr/>
    </dgm:pt>
    <dgm:pt modelId="{2E496C24-0795-4971-B14C-5745975B6C9A}" type="pres">
      <dgm:prSet presAssocID="{3FD435F0-DF30-47E8-8C4F-1DCCF3EB440A}" presName="connectorText" presStyleLbl="sibTrans1D1" presStyleIdx="1" presStyleCnt="5"/>
      <dgm:spPr/>
    </dgm:pt>
    <dgm:pt modelId="{538F3D61-AD29-4C52-A082-157D8E3A8DED}" type="pres">
      <dgm:prSet presAssocID="{3EF9F1DB-61B3-45ED-8D4B-E7CCD204A950}" presName="node" presStyleLbl="node1" presStyleIdx="2" presStyleCnt="6">
        <dgm:presLayoutVars>
          <dgm:bulletEnabled val="1"/>
        </dgm:presLayoutVars>
      </dgm:prSet>
      <dgm:spPr/>
    </dgm:pt>
    <dgm:pt modelId="{10C4069D-3B04-47EC-96B7-29165C1B553A}" type="pres">
      <dgm:prSet presAssocID="{972DD916-7537-411D-B54D-34931CE7C2C9}" presName="sibTrans" presStyleLbl="sibTrans1D1" presStyleIdx="2" presStyleCnt="5"/>
      <dgm:spPr/>
    </dgm:pt>
    <dgm:pt modelId="{B1E7381A-C92C-4147-B049-20DDF98AB79D}" type="pres">
      <dgm:prSet presAssocID="{972DD916-7537-411D-B54D-34931CE7C2C9}" presName="connectorText" presStyleLbl="sibTrans1D1" presStyleIdx="2" presStyleCnt="5"/>
      <dgm:spPr/>
    </dgm:pt>
    <dgm:pt modelId="{B013E16F-66F2-4BEA-96F6-E92952A306C9}" type="pres">
      <dgm:prSet presAssocID="{71A1B802-09D0-40D2-9DFB-99504140327E}" presName="node" presStyleLbl="node1" presStyleIdx="3" presStyleCnt="6">
        <dgm:presLayoutVars>
          <dgm:bulletEnabled val="1"/>
        </dgm:presLayoutVars>
      </dgm:prSet>
      <dgm:spPr/>
    </dgm:pt>
    <dgm:pt modelId="{C96392F7-8A78-4438-A464-31EBD17B57BC}" type="pres">
      <dgm:prSet presAssocID="{4E6A8B5A-C9E0-42D2-8A55-039B551A0749}" presName="sibTrans" presStyleLbl="sibTrans1D1" presStyleIdx="3" presStyleCnt="5"/>
      <dgm:spPr/>
    </dgm:pt>
    <dgm:pt modelId="{D5733971-F60C-4A76-9E15-B53D130D84F8}" type="pres">
      <dgm:prSet presAssocID="{4E6A8B5A-C9E0-42D2-8A55-039B551A0749}" presName="connectorText" presStyleLbl="sibTrans1D1" presStyleIdx="3" presStyleCnt="5"/>
      <dgm:spPr/>
    </dgm:pt>
    <dgm:pt modelId="{D42AA97C-1FD9-4092-844A-C1616EAB5439}" type="pres">
      <dgm:prSet presAssocID="{0F2A0A3B-F557-46FA-A672-F41872F9DDB9}" presName="node" presStyleLbl="node1" presStyleIdx="4" presStyleCnt="6">
        <dgm:presLayoutVars>
          <dgm:bulletEnabled val="1"/>
        </dgm:presLayoutVars>
      </dgm:prSet>
      <dgm:spPr/>
    </dgm:pt>
    <dgm:pt modelId="{A9EDC5A2-1944-4838-82F4-1340A0415A45}" type="pres">
      <dgm:prSet presAssocID="{A3EF7C92-6B53-41AC-BC7A-83A1FC0F759A}" presName="sibTrans" presStyleLbl="sibTrans1D1" presStyleIdx="4" presStyleCnt="5"/>
      <dgm:spPr/>
    </dgm:pt>
    <dgm:pt modelId="{15B47D9C-52B0-4967-9417-938781CB2EE5}" type="pres">
      <dgm:prSet presAssocID="{A3EF7C92-6B53-41AC-BC7A-83A1FC0F759A}" presName="connectorText" presStyleLbl="sibTrans1D1" presStyleIdx="4" presStyleCnt="5"/>
      <dgm:spPr/>
    </dgm:pt>
    <dgm:pt modelId="{7BD30CD5-0298-4412-A750-25C1572CD43B}" type="pres">
      <dgm:prSet presAssocID="{2ED314CB-0132-4B2D-A7BC-116947172F64}" presName="node" presStyleLbl="node1" presStyleIdx="5" presStyleCnt="6">
        <dgm:presLayoutVars>
          <dgm:bulletEnabled val="1"/>
        </dgm:presLayoutVars>
      </dgm:prSet>
      <dgm:spPr/>
    </dgm:pt>
  </dgm:ptLst>
  <dgm:cxnLst>
    <dgm:cxn modelId="{39F92B0E-9250-4087-A62E-6050493DAFF1}" srcId="{95912EF2-E083-433F-A393-4A3694C697BF}" destId="{3EF9F1DB-61B3-45ED-8D4B-E7CCD204A950}" srcOrd="2" destOrd="0" parTransId="{8D0B942C-56F6-4681-8E74-4A098C4F44F0}" sibTransId="{972DD916-7537-411D-B54D-34931CE7C2C9}"/>
    <dgm:cxn modelId="{1636C60F-680E-4426-88F9-D15DEF78C1AE}" type="presOf" srcId="{4E6A8B5A-C9E0-42D2-8A55-039B551A0749}" destId="{C96392F7-8A78-4438-A464-31EBD17B57BC}" srcOrd="0" destOrd="0" presId="urn:microsoft.com/office/officeart/2016/7/layout/RepeatingBendingProcessNew"/>
    <dgm:cxn modelId="{E7359510-867F-4DA6-B842-3A475666DE2F}" type="presOf" srcId="{4E6A8B5A-C9E0-42D2-8A55-039B551A0749}" destId="{D5733971-F60C-4A76-9E15-B53D130D84F8}" srcOrd="1" destOrd="0" presId="urn:microsoft.com/office/officeart/2016/7/layout/RepeatingBendingProcessNew"/>
    <dgm:cxn modelId="{A518EF22-4B83-4112-8C22-F0A668039561}" srcId="{95912EF2-E083-433F-A393-4A3694C697BF}" destId="{17550967-3C03-4845-B21F-39E3F004276C}" srcOrd="0" destOrd="0" parTransId="{B4062BEC-E945-4FBA-A69D-3511B5DAA276}" sibTransId="{A90854CC-DA4B-4ABF-975E-4D02146EA478}"/>
    <dgm:cxn modelId="{54FC4A2D-F48F-48B2-8981-222470C119B1}" type="presOf" srcId="{0F2A0A3B-F557-46FA-A672-F41872F9DDB9}" destId="{D42AA97C-1FD9-4092-844A-C1616EAB5439}" srcOrd="0" destOrd="0" presId="urn:microsoft.com/office/officeart/2016/7/layout/RepeatingBendingProcessNew"/>
    <dgm:cxn modelId="{38744C37-7458-49F3-B0BE-AAC8354551DB}" type="presOf" srcId="{A3EF7C92-6B53-41AC-BC7A-83A1FC0F759A}" destId="{15B47D9C-52B0-4967-9417-938781CB2EE5}" srcOrd="1" destOrd="0" presId="urn:microsoft.com/office/officeart/2016/7/layout/RepeatingBendingProcessNew"/>
    <dgm:cxn modelId="{219B8A3C-7F09-4E87-B3AA-58DA169B386F}" type="presOf" srcId="{2ED314CB-0132-4B2D-A7BC-116947172F64}" destId="{7BD30CD5-0298-4412-A750-25C1572CD43B}" srcOrd="0" destOrd="0" presId="urn:microsoft.com/office/officeart/2016/7/layout/RepeatingBendingProcessNew"/>
    <dgm:cxn modelId="{6BF4C03C-9D58-4B3E-92D0-283A27E5C886}" type="presOf" srcId="{A3EF7C92-6B53-41AC-BC7A-83A1FC0F759A}" destId="{A9EDC5A2-1944-4838-82F4-1340A0415A45}" srcOrd="0" destOrd="0" presId="urn:microsoft.com/office/officeart/2016/7/layout/RepeatingBendingProcessNew"/>
    <dgm:cxn modelId="{3133D55D-AC78-4901-9029-DC2B276C4E51}" type="presOf" srcId="{A90854CC-DA4B-4ABF-975E-4D02146EA478}" destId="{D1EEBEB0-1C5B-4F10-A454-C5FA9E52F821}" srcOrd="1" destOrd="0" presId="urn:microsoft.com/office/officeart/2016/7/layout/RepeatingBendingProcessNew"/>
    <dgm:cxn modelId="{53D48963-0531-4EF9-A5C1-8B3A5CB3C861}" type="presOf" srcId="{972DD916-7537-411D-B54D-34931CE7C2C9}" destId="{10C4069D-3B04-47EC-96B7-29165C1B553A}" srcOrd="0" destOrd="0" presId="urn:microsoft.com/office/officeart/2016/7/layout/RepeatingBendingProcessNew"/>
    <dgm:cxn modelId="{C54AC06B-B803-4EE8-982C-A5D0A23FC948}" type="presOf" srcId="{3FD435F0-DF30-47E8-8C4F-1DCCF3EB440A}" destId="{2E496C24-0795-4971-B14C-5745975B6C9A}" srcOrd="1" destOrd="0" presId="urn:microsoft.com/office/officeart/2016/7/layout/RepeatingBendingProcessNew"/>
    <dgm:cxn modelId="{4CA6EC6C-2442-40A8-8018-7557CD134EA8}" type="presOf" srcId="{A90854CC-DA4B-4ABF-975E-4D02146EA478}" destId="{A87F6A0F-1A5D-474E-B473-73F3CAE4D0CE}" srcOrd="0" destOrd="0" presId="urn:microsoft.com/office/officeart/2016/7/layout/RepeatingBendingProcessNew"/>
    <dgm:cxn modelId="{4F28036E-EFD1-45E9-9BB5-D40352F9C117}" type="presOf" srcId="{D0E5C6CD-004F-4085-A6D5-9E7A5D1D5229}" destId="{E2D9E934-0566-4AFE-962D-7D95A7CE89FC}" srcOrd="0" destOrd="0" presId="urn:microsoft.com/office/officeart/2016/7/layout/RepeatingBendingProcessNew"/>
    <dgm:cxn modelId="{051AEC71-4CE1-4960-962F-747C7ABF276E}" srcId="{95912EF2-E083-433F-A393-4A3694C697BF}" destId="{D0E5C6CD-004F-4085-A6D5-9E7A5D1D5229}" srcOrd="1" destOrd="0" parTransId="{3EC682BA-06B6-4B2C-9418-6856E5F09028}" sibTransId="{3FD435F0-DF30-47E8-8C4F-1DCCF3EB440A}"/>
    <dgm:cxn modelId="{BE286674-3DBE-4EC6-AA45-5E16C3E93337}" type="presOf" srcId="{17550967-3C03-4845-B21F-39E3F004276C}" destId="{10AF2BF3-57C7-4BB2-B445-493F0BF0BB29}" srcOrd="0" destOrd="0" presId="urn:microsoft.com/office/officeart/2016/7/layout/RepeatingBendingProcessNew"/>
    <dgm:cxn modelId="{4624C459-4781-4118-89C3-4F73B379F710}" type="presOf" srcId="{95912EF2-E083-433F-A393-4A3694C697BF}" destId="{C0C2DDD6-462C-4DCE-8CD0-AE8F5DE15A64}" srcOrd="0" destOrd="0" presId="urn:microsoft.com/office/officeart/2016/7/layout/RepeatingBendingProcessNew"/>
    <dgm:cxn modelId="{E0C9687B-1C50-46BC-836E-8562D986D810}" srcId="{95912EF2-E083-433F-A393-4A3694C697BF}" destId="{2ED314CB-0132-4B2D-A7BC-116947172F64}" srcOrd="5" destOrd="0" parTransId="{7D0AB8D1-7418-422A-85A4-13532BD1D382}" sibTransId="{E2344B1A-A562-444B-A4DC-383526B2B98A}"/>
    <dgm:cxn modelId="{5F469C90-D5D2-4225-A17D-7E0E94BED12B}" srcId="{95912EF2-E083-433F-A393-4A3694C697BF}" destId="{0F2A0A3B-F557-46FA-A672-F41872F9DDB9}" srcOrd="4" destOrd="0" parTransId="{69652A08-7860-40EF-94B2-34EEC1498E07}" sibTransId="{A3EF7C92-6B53-41AC-BC7A-83A1FC0F759A}"/>
    <dgm:cxn modelId="{85C5BAA0-E8CF-4E5C-A7FC-3AFD769ADFD6}" srcId="{95912EF2-E083-433F-A393-4A3694C697BF}" destId="{71A1B802-09D0-40D2-9DFB-99504140327E}" srcOrd="3" destOrd="0" parTransId="{3A422EBB-0375-44AB-9B53-CB1FC4070524}" sibTransId="{4E6A8B5A-C9E0-42D2-8A55-039B551A0749}"/>
    <dgm:cxn modelId="{104DC1A8-D7A8-4C16-BEBC-36A741BCCD9B}" type="presOf" srcId="{3FD435F0-DF30-47E8-8C4F-1DCCF3EB440A}" destId="{ED8A6F80-5F84-451C-9C0B-5F2AEF1D09BA}" srcOrd="0" destOrd="0" presId="urn:microsoft.com/office/officeart/2016/7/layout/RepeatingBendingProcessNew"/>
    <dgm:cxn modelId="{7E04CEBF-16A0-49BD-BBDC-54A99CCDA9B8}" type="presOf" srcId="{972DD916-7537-411D-B54D-34931CE7C2C9}" destId="{B1E7381A-C92C-4147-B049-20DDF98AB79D}" srcOrd="1" destOrd="0" presId="urn:microsoft.com/office/officeart/2016/7/layout/RepeatingBendingProcessNew"/>
    <dgm:cxn modelId="{7B0EFCD9-5EDB-4EA3-8CDB-87E57F9AA2DB}" type="presOf" srcId="{71A1B802-09D0-40D2-9DFB-99504140327E}" destId="{B013E16F-66F2-4BEA-96F6-E92952A306C9}" srcOrd="0" destOrd="0" presId="urn:microsoft.com/office/officeart/2016/7/layout/RepeatingBendingProcessNew"/>
    <dgm:cxn modelId="{957271F8-3433-4B80-B445-EEE522AE1BA8}" type="presOf" srcId="{3EF9F1DB-61B3-45ED-8D4B-E7CCD204A950}" destId="{538F3D61-AD29-4C52-A082-157D8E3A8DED}" srcOrd="0" destOrd="0" presId="urn:microsoft.com/office/officeart/2016/7/layout/RepeatingBendingProcessNew"/>
    <dgm:cxn modelId="{276BDCAF-F16B-43E9-B5F7-6E7CBA6FBBA6}" type="presParOf" srcId="{C0C2DDD6-462C-4DCE-8CD0-AE8F5DE15A64}" destId="{10AF2BF3-57C7-4BB2-B445-493F0BF0BB29}" srcOrd="0" destOrd="0" presId="urn:microsoft.com/office/officeart/2016/7/layout/RepeatingBendingProcessNew"/>
    <dgm:cxn modelId="{E6F1F5F8-A143-4BA7-93F7-5543009D7785}" type="presParOf" srcId="{C0C2DDD6-462C-4DCE-8CD0-AE8F5DE15A64}" destId="{A87F6A0F-1A5D-474E-B473-73F3CAE4D0CE}" srcOrd="1" destOrd="0" presId="urn:microsoft.com/office/officeart/2016/7/layout/RepeatingBendingProcessNew"/>
    <dgm:cxn modelId="{7427187E-8B27-4F39-A753-C4DC2BD044A7}" type="presParOf" srcId="{A87F6A0F-1A5D-474E-B473-73F3CAE4D0CE}" destId="{D1EEBEB0-1C5B-4F10-A454-C5FA9E52F821}" srcOrd="0" destOrd="0" presId="urn:microsoft.com/office/officeart/2016/7/layout/RepeatingBendingProcessNew"/>
    <dgm:cxn modelId="{A1921860-B1A6-4C06-83FA-C5E6912B2A27}" type="presParOf" srcId="{C0C2DDD6-462C-4DCE-8CD0-AE8F5DE15A64}" destId="{E2D9E934-0566-4AFE-962D-7D95A7CE89FC}" srcOrd="2" destOrd="0" presId="urn:microsoft.com/office/officeart/2016/7/layout/RepeatingBendingProcessNew"/>
    <dgm:cxn modelId="{3CE368B4-52BD-46CA-BF05-C5544F0CF3D6}" type="presParOf" srcId="{C0C2DDD6-462C-4DCE-8CD0-AE8F5DE15A64}" destId="{ED8A6F80-5F84-451C-9C0B-5F2AEF1D09BA}" srcOrd="3" destOrd="0" presId="urn:microsoft.com/office/officeart/2016/7/layout/RepeatingBendingProcessNew"/>
    <dgm:cxn modelId="{1202D1BD-E2F6-485C-BA8A-F0142897D5AD}" type="presParOf" srcId="{ED8A6F80-5F84-451C-9C0B-5F2AEF1D09BA}" destId="{2E496C24-0795-4971-B14C-5745975B6C9A}" srcOrd="0" destOrd="0" presId="urn:microsoft.com/office/officeart/2016/7/layout/RepeatingBendingProcessNew"/>
    <dgm:cxn modelId="{D4973D99-ADE4-4293-95C8-6ED6505A4C2E}" type="presParOf" srcId="{C0C2DDD6-462C-4DCE-8CD0-AE8F5DE15A64}" destId="{538F3D61-AD29-4C52-A082-157D8E3A8DED}" srcOrd="4" destOrd="0" presId="urn:microsoft.com/office/officeart/2016/7/layout/RepeatingBendingProcessNew"/>
    <dgm:cxn modelId="{51BCCB1A-3468-452D-8720-86E4B275C943}" type="presParOf" srcId="{C0C2DDD6-462C-4DCE-8CD0-AE8F5DE15A64}" destId="{10C4069D-3B04-47EC-96B7-29165C1B553A}" srcOrd="5" destOrd="0" presId="urn:microsoft.com/office/officeart/2016/7/layout/RepeatingBendingProcessNew"/>
    <dgm:cxn modelId="{8F8584C1-19DB-4CDA-8AD5-7AA843B6BAEF}" type="presParOf" srcId="{10C4069D-3B04-47EC-96B7-29165C1B553A}" destId="{B1E7381A-C92C-4147-B049-20DDF98AB79D}" srcOrd="0" destOrd="0" presId="urn:microsoft.com/office/officeart/2016/7/layout/RepeatingBendingProcessNew"/>
    <dgm:cxn modelId="{88E95DF5-5031-4312-A29A-11828E9043A7}" type="presParOf" srcId="{C0C2DDD6-462C-4DCE-8CD0-AE8F5DE15A64}" destId="{B013E16F-66F2-4BEA-96F6-E92952A306C9}" srcOrd="6" destOrd="0" presId="urn:microsoft.com/office/officeart/2016/7/layout/RepeatingBendingProcessNew"/>
    <dgm:cxn modelId="{7C5C9890-662A-42FE-97A3-11DD496B2726}" type="presParOf" srcId="{C0C2DDD6-462C-4DCE-8CD0-AE8F5DE15A64}" destId="{C96392F7-8A78-4438-A464-31EBD17B57BC}" srcOrd="7" destOrd="0" presId="urn:microsoft.com/office/officeart/2016/7/layout/RepeatingBendingProcessNew"/>
    <dgm:cxn modelId="{B2EE1F04-C01B-4EF4-B346-004F00745F25}" type="presParOf" srcId="{C96392F7-8A78-4438-A464-31EBD17B57BC}" destId="{D5733971-F60C-4A76-9E15-B53D130D84F8}" srcOrd="0" destOrd="0" presId="urn:microsoft.com/office/officeart/2016/7/layout/RepeatingBendingProcessNew"/>
    <dgm:cxn modelId="{517762FC-DAF7-4D3C-B3A9-1A099A268515}" type="presParOf" srcId="{C0C2DDD6-462C-4DCE-8CD0-AE8F5DE15A64}" destId="{D42AA97C-1FD9-4092-844A-C1616EAB5439}" srcOrd="8" destOrd="0" presId="urn:microsoft.com/office/officeart/2016/7/layout/RepeatingBendingProcessNew"/>
    <dgm:cxn modelId="{2F886445-811B-4B95-88F1-76A931E3BC35}" type="presParOf" srcId="{C0C2DDD6-462C-4DCE-8CD0-AE8F5DE15A64}" destId="{A9EDC5A2-1944-4838-82F4-1340A0415A45}" srcOrd="9" destOrd="0" presId="urn:microsoft.com/office/officeart/2016/7/layout/RepeatingBendingProcessNew"/>
    <dgm:cxn modelId="{B43FC73E-3856-4E9C-B8B8-CE7F58716A89}" type="presParOf" srcId="{A9EDC5A2-1944-4838-82F4-1340A0415A45}" destId="{15B47D9C-52B0-4967-9417-938781CB2EE5}" srcOrd="0" destOrd="0" presId="urn:microsoft.com/office/officeart/2016/7/layout/RepeatingBendingProcessNew"/>
    <dgm:cxn modelId="{278B27D0-C886-49A3-A384-0DEC06FF625F}" type="presParOf" srcId="{C0C2DDD6-462C-4DCE-8CD0-AE8F5DE15A64}" destId="{7BD30CD5-0298-4412-A750-25C1572CD43B}" srcOrd="10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912EF2-E083-433F-A393-4A3694C697B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7550967-3C03-4845-B21F-39E3F004276C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1. Podnošenje i prijem prigovora</a:t>
          </a:r>
          <a:endParaRPr lang="sr-Latn-RS" noProof="0">
            <a:latin typeface="+mj-lt"/>
          </a:endParaRPr>
        </a:p>
      </dgm:t>
    </dgm:pt>
    <dgm:pt modelId="{B4062BEC-E945-4FBA-A69D-3511B5DAA276}" type="parTrans" cxnId="{A518EF22-4B83-4112-8C22-F0A668039561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A90854CC-DA4B-4ABF-975E-4D02146EA478}" type="sibTrans" cxnId="{A518EF22-4B83-4112-8C22-F0A6680395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0E5C6CD-004F-4085-A6D5-9E7A5D1D5229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2. Prethodno ispitivanje prigovora </a:t>
          </a:r>
          <a:endParaRPr lang="sr-Latn-RS" noProof="0" dirty="0">
            <a:latin typeface="+mj-lt"/>
          </a:endParaRPr>
        </a:p>
      </dgm:t>
    </dgm:pt>
    <dgm:pt modelId="{3EC682BA-06B6-4B2C-9418-6856E5F09028}" type="parTrans" cxnId="{051AEC71-4CE1-4960-962F-747C7ABF276E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3FD435F0-DF30-47E8-8C4F-1DCCF3EB440A}" type="sibTrans" cxnId="{051AEC71-4CE1-4960-962F-747C7ABF276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EF9F1DB-61B3-45ED-8D4B-E7CCD204A950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3. Procena osnovanosti prigovora</a:t>
          </a:r>
          <a:endParaRPr lang="sr-Latn-RS" noProof="0" dirty="0">
            <a:latin typeface="+mj-lt"/>
          </a:endParaRPr>
        </a:p>
      </dgm:t>
    </dgm:pt>
    <dgm:pt modelId="{8D0B942C-56F6-4681-8E74-4A098C4F44F0}" type="parTrans" cxnId="{39F92B0E-9250-4087-A62E-6050493DAFF1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972DD916-7537-411D-B54D-34931CE7C2C9}" type="sibTrans" cxnId="{39F92B0E-9250-4087-A62E-6050493DAFF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1A1B802-09D0-40D2-9DFB-99504140327E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4. Rešenje i pravni lekovi/sankcije</a:t>
          </a:r>
          <a:endParaRPr lang="sr-Latn-RS" noProof="0">
            <a:latin typeface="+mj-lt"/>
          </a:endParaRPr>
        </a:p>
      </dgm:t>
    </dgm:pt>
    <dgm:pt modelId="{3A422EBB-0375-44AB-9B53-CB1FC4070524}" type="parTrans" cxnId="{85C5BAA0-E8CF-4E5C-A7FC-3AFD769ADFD6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4E6A8B5A-C9E0-42D2-8A55-039B551A0749}" type="sibTrans" cxnId="{85C5BAA0-E8CF-4E5C-A7FC-3AFD769ADF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ED314CB-0132-4B2D-A7BC-116947172F64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6. Žalba, ukoliko je primenjivo</a:t>
          </a:r>
          <a:endParaRPr lang="sr-Latn-RS" noProof="0">
            <a:latin typeface="+mj-lt"/>
          </a:endParaRPr>
        </a:p>
      </dgm:t>
    </dgm:pt>
    <dgm:pt modelId="{7D0AB8D1-7418-422A-85A4-13532BD1D382}" type="parTrans" cxnId="{E0C9687B-1C50-46BC-836E-8562D986D810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E2344B1A-A562-444B-A4DC-383526B2B98A}" type="sibTrans" cxnId="{E0C9687B-1C50-46BC-836E-8562D986D81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F2A0A3B-F557-46FA-A672-F41872F9DDB9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5. Objavljivanje odluke</a:t>
          </a:r>
          <a:endParaRPr lang="sr-Latn-RS" noProof="0">
            <a:latin typeface="+mj-lt"/>
          </a:endParaRPr>
        </a:p>
      </dgm:t>
    </dgm:pt>
    <dgm:pt modelId="{A3EF7C92-6B53-41AC-BC7A-83A1FC0F759A}" type="sibTrans" cxnId="{5F469C90-D5D2-4225-A17D-7E0E94BED12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9652A08-7860-40EF-94B2-34EEC1498E07}" type="parTrans" cxnId="{5F469C90-D5D2-4225-A17D-7E0E94BED12B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C0C2DDD6-462C-4DCE-8CD0-AE8F5DE15A64}" type="pres">
      <dgm:prSet presAssocID="{95912EF2-E083-433F-A393-4A3694C697BF}" presName="Name0" presStyleCnt="0">
        <dgm:presLayoutVars>
          <dgm:dir/>
          <dgm:resizeHandles val="exact"/>
        </dgm:presLayoutVars>
      </dgm:prSet>
      <dgm:spPr/>
    </dgm:pt>
    <dgm:pt modelId="{10AF2BF3-57C7-4BB2-B445-493F0BF0BB29}" type="pres">
      <dgm:prSet presAssocID="{17550967-3C03-4845-B21F-39E3F004276C}" presName="node" presStyleLbl="node1" presStyleIdx="0" presStyleCnt="6">
        <dgm:presLayoutVars>
          <dgm:bulletEnabled val="1"/>
        </dgm:presLayoutVars>
      </dgm:prSet>
      <dgm:spPr/>
    </dgm:pt>
    <dgm:pt modelId="{A87F6A0F-1A5D-474E-B473-73F3CAE4D0CE}" type="pres">
      <dgm:prSet presAssocID="{A90854CC-DA4B-4ABF-975E-4D02146EA478}" presName="sibTrans" presStyleLbl="sibTrans1D1" presStyleIdx="0" presStyleCnt="5"/>
      <dgm:spPr/>
    </dgm:pt>
    <dgm:pt modelId="{D1EEBEB0-1C5B-4F10-A454-C5FA9E52F821}" type="pres">
      <dgm:prSet presAssocID="{A90854CC-DA4B-4ABF-975E-4D02146EA478}" presName="connectorText" presStyleLbl="sibTrans1D1" presStyleIdx="0" presStyleCnt="5"/>
      <dgm:spPr/>
    </dgm:pt>
    <dgm:pt modelId="{E2D9E934-0566-4AFE-962D-7D95A7CE89FC}" type="pres">
      <dgm:prSet presAssocID="{D0E5C6CD-004F-4085-A6D5-9E7A5D1D5229}" presName="node" presStyleLbl="node1" presStyleIdx="1" presStyleCnt="6">
        <dgm:presLayoutVars>
          <dgm:bulletEnabled val="1"/>
        </dgm:presLayoutVars>
      </dgm:prSet>
      <dgm:spPr/>
    </dgm:pt>
    <dgm:pt modelId="{ED8A6F80-5F84-451C-9C0B-5F2AEF1D09BA}" type="pres">
      <dgm:prSet presAssocID="{3FD435F0-DF30-47E8-8C4F-1DCCF3EB440A}" presName="sibTrans" presStyleLbl="sibTrans1D1" presStyleIdx="1" presStyleCnt="5"/>
      <dgm:spPr/>
    </dgm:pt>
    <dgm:pt modelId="{2E496C24-0795-4971-B14C-5745975B6C9A}" type="pres">
      <dgm:prSet presAssocID="{3FD435F0-DF30-47E8-8C4F-1DCCF3EB440A}" presName="connectorText" presStyleLbl="sibTrans1D1" presStyleIdx="1" presStyleCnt="5"/>
      <dgm:spPr/>
    </dgm:pt>
    <dgm:pt modelId="{538F3D61-AD29-4C52-A082-157D8E3A8DED}" type="pres">
      <dgm:prSet presAssocID="{3EF9F1DB-61B3-45ED-8D4B-E7CCD204A950}" presName="node" presStyleLbl="node1" presStyleIdx="2" presStyleCnt="6">
        <dgm:presLayoutVars>
          <dgm:bulletEnabled val="1"/>
        </dgm:presLayoutVars>
      </dgm:prSet>
      <dgm:spPr/>
    </dgm:pt>
    <dgm:pt modelId="{10C4069D-3B04-47EC-96B7-29165C1B553A}" type="pres">
      <dgm:prSet presAssocID="{972DD916-7537-411D-B54D-34931CE7C2C9}" presName="sibTrans" presStyleLbl="sibTrans1D1" presStyleIdx="2" presStyleCnt="5"/>
      <dgm:spPr/>
    </dgm:pt>
    <dgm:pt modelId="{B1E7381A-C92C-4147-B049-20DDF98AB79D}" type="pres">
      <dgm:prSet presAssocID="{972DD916-7537-411D-B54D-34931CE7C2C9}" presName="connectorText" presStyleLbl="sibTrans1D1" presStyleIdx="2" presStyleCnt="5"/>
      <dgm:spPr/>
    </dgm:pt>
    <dgm:pt modelId="{B013E16F-66F2-4BEA-96F6-E92952A306C9}" type="pres">
      <dgm:prSet presAssocID="{71A1B802-09D0-40D2-9DFB-99504140327E}" presName="node" presStyleLbl="node1" presStyleIdx="3" presStyleCnt="6">
        <dgm:presLayoutVars>
          <dgm:bulletEnabled val="1"/>
        </dgm:presLayoutVars>
      </dgm:prSet>
      <dgm:spPr/>
    </dgm:pt>
    <dgm:pt modelId="{C96392F7-8A78-4438-A464-31EBD17B57BC}" type="pres">
      <dgm:prSet presAssocID="{4E6A8B5A-C9E0-42D2-8A55-039B551A0749}" presName="sibTrans" presStyleLbl="sibTrans1D1" presStyleIdx="3" presStyleCnt="5"/>
      <dgm:spPr/>
    </dgm:pt>
    <dgm:pt modelId="{D5733971-F60C-4A76-9E15-B53D130D84F8}" type="pres">
      <dgm:prSet presAssocID="{4E6A8B5A-C9E0-42D2-8A55-039B551A0749}" presName="connectorText" presStyleLbl="sibTrans1D1" presStyleIdx="3" presStyleCnt="5"/>
      <dgm:spPr/>
    </dgm:pt>
    <dgm:pt modelId="{D42AA97C-1FD9-4092-844A-C1616EAB5439}" type="pres">
      <dgm:prSet presAssocID="{0F2A0A3B-F557-46FA-A672-F41872F9DDB9}" presName="node" presStyleLbl="node1" presStyleIdx="4" presStyleCnt="6">
        <dgm:presLayoutVars>
          <dgm:bulletEnabled val="1"/>
        </dgm:presLayoutVars>
      </dgm:prSet>
      <dgm:spPr/>
    </dgm:pt>
    <dgm:pt modelId="{A9EDC5A2-1944-4838-82F4-1340A0415A45}" type="pres">
      <dgm:prSet presAssocID="{A3EF7C92-6B53-41AC-BC7A-83A1FC0F759A}" presName="sibTrans" presStyleLbl="sibTrans1D1" presStyleIdx="4" presStyleCnt="5"/>
      <dgm:spPr/>
    </dgm:pt>
    <dgm:pt modelId="{15B47D9C-52B0-4967-9417-938781CB2EE5}" type="pres">
      <dgm:prSet presAssocID="{A3EF7C92-6B53-41AC-BC7A-83A1FC0F759A}" presName="connectorText" presStyleLbl="sibTrans1D1" presStyleIdx="4" presStyleCnt="5"/>
      <dgm:spPr/>
    </dgm:pt>
    <dgm:pt modelId="{7BD30CD5-0298-4412-A750-25C1572CD43B}" type="pres">
      <dgm:prSet presAssocID="{2ED314CB-0132-4B2D-A7BC-116947172F64}" presName="node" presStyleLbl="node1" presStyleIdx="5" presStyleCnt="6">
        <dgm:presLayoutVars>
          <dgm:bulletEnabled val="1"/>
        </dgm:presLayoutVars>
      </dgm:prSet>
      <dgm:spPr/>
    </dgm:pt>
  </dgm:ptLst>
  <dgm:cxnLst>
    <dgm:cxn modelId="{39F92B0E-9250-4087-A62E-6050493DAFF1}" srcId="{95912EF2-E083-433F-A393-4A3694C697BF}" destId="{3EF9F1DB-61B3-45ED-8D4B-E7CCD204A950}" srcOrd="2" destOrd="0" parTransId="{8D0B942C-56F6-4681-8E74-4A098C4F44F0}" sibTransId="{972DD916-7537-411D-B54D-34931CE7C2C9}"/>
    <dgm:cxn modelId="{1636C60F-680E-4426-88F9-D15DEF78C1AE}" type="presOf" srcId="{4E6A8B5A-C9E0-42D2-8A55-039B551A0749}" destId="{C96392F7-8A78-4438-A464-31EBD17B57BC}" srcOrd="0" destOrd="0" presId="urn:microsoft.com/office/officeart/2016/7/layout/RepeatingBendingProcessNew"/>
    <dgm:cxn modelId="{E7359510-867F-4DA6-B842-3A475666DE2F}" type="presOf" srcId="{4E6A8B5A-C9E0-42D2-8A55-039B551A0749}" destId="{D5733971-F60C-4A76-9E15-B53D130D84F8}" srcOrd="1" destOrd="0" presId="urn:microsoft.com/office/officeart/2016/7/layout/RepeatingBendingProcessNew"/>
    <dgm:cxn modelId="{A518EF22-4B83-4112-8C22-F0A668039561}" srcId="{95912EF2-E083-433F-A393-4A3694C697BF}" destId="{17550967-3C03-4845-B21F-39E3F004276C}" srcOrd="0" destOrd="0" parTransId="{B4062BEC-E945-4FBA-A69D-3511B5DAA276}" sibTransId="{A90854CC-DA4B-4ABF-975E-4D02146EA478}"/>
    <dgm:cxn modelId="{54FC4A2D-F48F-48B2-8981-222470C119B1}" type="presOf" srcId="{0F2A0A3B-F557-46FA-A672-F41872F9DDB9}" destId="{D42AA97C-1FD9-4092-844A-C1616EAB5439}" srcOrd="0" destOrd="0" presId="urn:microsoft.com/office/officeart/2016/7/layout/RepeatingBendingProcessNew"/>
    <dgm:cxn modelId="{38744C37-7458-49F3-B0BE-AAC8354551DB}" type="presOf" srcId="{A3EF7C92-6B53-41AC-BC7A-83A1FC0F759A}" destId="{15B47D9C-52B0-4967-9417-938781CB2EE5}" srcOrd="1" destOrd="0" presId="urn:microsoft.com/office/officeart/2016/7/layout/RepeatingBendingProcessNew"/>
    <dgm:cxn modelId="{219B8A3C-7F09-4E87-B3AA-58DA169B386F}" type="presOf" srcId="{2ED314CB-0132-4B2D-A7BC-116947172F64}" destId="{7BD30CD5-0298-4412-A750-25C1572CD43B}" srcOrd="0" destOrd="0" presId="urn:microsoft.com/office/officeart/2016/7/layout/RepeatingBendingProcessNew"/>
    <dgm:cxn modelId="{6BF4C03C-9D58-4B3E-92D0-283A27E5C886}" type="presOf" srcId="{A3EF7C92-6B53-41AC-BC7A-83A1FC0F759A}" destId="{A9EDC5A2-1944-4838-82F4-1340A0415A45}" srcOrd="0" destOrd="0" presId="urn:microsoft.com/office/officeart/2016/7/layout/RepeatingBendingProcessNew"/>
    <dgm:cxn modelId="{3133D55D-AC78-4901-9029-DC2B276C4E51}" type="presOf" srcId="{A90854CC-DA4B-4ABF-975E-4D02146EA478}" destId="{D1EEBEB0-1C5B-4F10-A454-C5FA9E52F821}" srcOrd="1" destOrd="0" presId="urn:microsoft.com/office/officeart/2016/7/layout/RepeatingBendingProcessNew"/>
    <dgm:cxn modelId="{53D48963-0531-4EF9-A5C1-8B3A5CB3C861}" type="presOf" srcId="{972DD916-7537-411D-B54D-34931CE7C2C9}" destId="{10C4069D-3B04-47EC-96B7-29165C1B553A}" srcOrd="0" destOrd="0" presId="urn:microsoft.com/office/officeart/2016/7/layout/RepeatingBendingProcessNew"/>
    <dgm:cxn modelId="{C54AC06B-B803-4EE8-982C-A5D0A23FC948}" type="presOf" srcId="{3FD435F0-DF30-47E8-8C4F-1DCCF3EB440A}" destId="{2E496C24-0795-4971-B14C-5745975B6C9A}" srcOrd="1" destOrd="0" presId="urn:microsoft.com/office/officeart/2016/7/layout/RepeatingBendingProcessNew"/>
    <dgm:cxn modelId="{4CA6EC6C-2442-40A8-8018-7557CD134EA8}" type="presOf" srcId="{A90854CC-DA4B-4ABF-975E-4D02146EA478}" destId="{A87F6A0F-1A5D-474E-B473-73F3CAE4D0CE}" srcOrd="0" destOrd="0" presId="urn:microsoft.com/office/officeart/2016/7/layout/RepeatingBendingProcessNew"/>
    <dgm:cxn modelId="{4F28036E-EFD1-45E9-9BB5-D40352F9C117}" type="presOf" srcId="{D0E5C6CD-004F-4085-A6D5-9E7A5D1D5229}" destId="{E2D9E934-0566-4AFE-962D-7D95A7CE89FC}" srcOrd="0" destOrd="0" presId="urn:microsoft.com/office/officeart/2016/7/layout/RepeatingBendingProcessNew"/>
    <dgm:cxn modelId="{051AEC71-4CE1-4960-962F-747C7ABF276E}" srcId="{95912EF2-E083-433F-A393-4A3694C697BF}" destId="{D0E5C6CD-004F-4085-A6D5-9E7A5D1D5229}" srcOrd="1" destOrd="0" parTransId="{3EC682BA-06B6-4B2C-9418-6856E5F09028}" sibTransId="{3FD435F0-DF30-47E8-8C4F-1DCCF3EB440A}"/>
    <dgm:cxn modelId="{BE286674-3DBE-4EC6-AA45-5E16C3E93337}" type="presOf" srcId="{17550967-3C03-4845-B21F-39E3F004276C}" destId="{10AF2BF3-57C7-4BB2-B445-493F0BF0BB29}" srcOrd="0" destOrd="0" presId="urn:microsoft.com/office/officeart/2016/7/layout/RepeatingBendingProcessNew"/>
    <dgm:cxn modelId="{4624C459-4781-4118-89C3-4F73B379F710}" type="presOf" srcId="{95912EF2-E083-433F-A393-4A3694C697BF}" destId="{C0C2DDD6-462C-4DCE-8CD0-AE8F5DE15A64}" srcOrd="0" destOrd="0" presId="urn:microsoft.com/office/officeart/2016/7/layout/RepeatingBendingProcessNew"/>
    <dgm:cxn modelId="{E0C9687B-1C50-46BC-836E-8562D986D810}" srcId="{95912EF2-E083-433F-A393-4A3694C697BF}" destId="{2ED314CB-0132-4B2D-A7BC-116947172F64}" srcOrd="5" destOrd="0" parTransId="{7D0AB8D1-7418-422A-85A4-13532BD1D382}" sibTransId="{E2344B1A-A562-444B-A4DC-383526B2B98A}"/>
    <dgm:cxn modelId="{5F469C90-D5D2-4225-A17D-7E0E94BED12B}" srcId="{95912EF2-E083-433F-A393-4A3694C697BF}" destId="{0F2A0A3B-F557-46FA-A672-F41872F9DDB9}" srcOrd="4" destOrd="0" parTransId="{69652A08-7860-40EF-94B2-34EEC1498E07}" sibTransId="{A3EF7C92-6B53-41AC-BC7A-83A1FC0F759A}"/>
    <dgm:cxn modelId="{85C5BAA0-E8CF-4E5C-A7FC-3AFD769ADFD6}" srcId="{95912EF2-E083-433F-A393-4A3694C697BF}" destId="{71A1B802-09D0-40D2-9DFB-99504140327E}" srcOrd="3" destOrd="0" parTransId="{3A422EBB-0375-44AB-9B53-CB1FC4070524}" sibTransId="{4E6A8B5A-C9E0-42D2-8A55-039B551A0749}"/>
    <dgm:cxn modelId="{104DC1A8-D7A8-4C16-BEBC-36A741BCCD9B}" type="presOf" srcId="{3FD435F0-DF30-47E8-8C4F-1DCCF3EB440A}" destId="{ED8A6F80-5F84-451C-9C0B-5F2AEF1D09BA}" srcOrd="0" destOrd="0" presId="urn:microsoft.com/office/officeart/2016/7/layout/RepeatingBendingProcessNew"/>
    <dgm:cxn modelId="{7E04CEBF-16A0-49BD-BBDC-54A99CCDA9B8}" type="presOf" srcId="{972DD916-7537-411D-B54D-34931CE7C2C9}" destId="{B1E7381A-C92C-4147-B049-20DDF98AB79D}" srcOrd="1" destOrd="0" presId="urn:microsoft.com/office/officeart/2016/7/layout/RepeatingBendingProcessNew"/>
    <dgm:cxn modelId="{7B0EFCD9-5EDB-4EA3-8CDB-87E57F9AA2DB}" type="presOf" srcId="{71A1B802-09D0-40D2-9DFB-99504140327E}" destId="{B013E16F-66F2-4BEA-96F6-E92952A306C9}" srcOrd="0" destOrd="0" presId="urn:microsoft.com/office/officeart/2016/7/layout/RepeatingBendingProcessNew"/>
    <dgm:cxn modelId="{957271F8-3433-4B80-B445-EEE522AE1BA8}" type="presOf" srcId="{3EF9F1DB-61B3-45ED-8D4B-E7CCD204A950}" destId="{538F3D61-AD29-4C52-A082-157D8E3A8DED}" srcOrd="0" destOrd="0" presId="urn:microsoft.com/office/officeart/2016/7/layout/RepeatingBendingProcessNew"/>
    <dgm:cxn modelId="{276BDCAF-F16B-43E9-B5F7-6E7CBA6FBBA6}" type="presParOf" srcId="{C0C2DDD6-462C-4DCE-8CD0-AE8F5DE15A64}" destId="{10AF2BF3-57C7-4BB2-B445-493F0BF0BB29}" srcOrd="0" destOrd="0" presId="urn:microsoft.com/office/officeart/2016/7/layout/RepeatingBendingProcessNew"/>
    <dgm:cxn modelId="{E6F1F5F8-A143-4BA7-93F7-5543009D7785}" type="presParOf" srcId="{C0C2DDD6-462C-4DCE-8CD0-AE8F5DE15A64}" destId="{A87F6A0F-1A5D-474E-B473-73F3CAE4D0CE}" srcOrd="1" destOrd="0" presId="urn:microsoft.com/office/officeart/2016/7/layout/RepeatingBendingProcessNew"/>
    <dgm:cxn modelId="{7427187E-8B27-4F39-A753-C4DC2BD044A7}" type="presParOf" srcId="{A87F6A0F-1A5D-474E-B473-73F3CAE4D0CE}" destId="{D1EEBEB0-1C5B-4F10-A454-C5FA9E52F821}" srcOrd="0" destOrd="0" presId="urn:microsoft.com/office/officeart/2016/7/layout/RepeatingBendingProcessNew"/>
    <dgm:cxn modelId="{A1921860-B1A6-4C06-83FA-C5E6912B2A27}" type="presParOf" srcId="{C0C2DDD6-462C-4DCE-8CD0-AE8F5DE15A64}" destId="{E2D9E934-0566-4AFE-962D-7D95A7CE89FC}" srcOrd="2" destOrd="0" presId="urn:microsoft.com/office/officeart/2016/7/layout/RepeatingBendingProcessNew"/>
    <dgm:cxn modelId="{3CE368B4-52BD-46CA-BF05-C5544F0CF3D6}" type="presParOf" srcId="{C0C2DDD6-462C-4DCE-8CD0-AE8F5DE15A64}" destId="{ED8A6F80-5F84-451C-9C0B-5F2AEF1D09BA}" srcOrd="3" destOrd="0" presId="urn:microsoft.com/office/officeart/2016/7/layout/RepeatingBendingProcessNew"/>
    <dgm:cxn modelId="{1202D1BD-E2F6-485C-BA8A-F0142897D5AD}" type="presParOf" srcId="{ED8A6F80-5F84-451C-9C0B-5F2AEF1D09BA}" destId="{2E496C24-0795-4971-B14C-5745975B6C9A}" srcOrd="0" destOrd="0" presId="urn:microsoft.com/office/officeart/2016/7/layout/RepeatingBendingProcessNew"/>
    <dgm:cxn modelId="{D4973D99-ADE4-4293-95C8-6ED6505A4C2E}" type="presParOf" srcId="{C0C2DDD6-462C-4DCE-8CD0-AE8F5DE15A64}" destId="{538F3D61-AD29-4C52-A082-157D8E3A8DED}" srcOrd="4" destOrd="0" presId="urn:microsoft.com/office/officeart/2016/7/layout/RepeatingBendingProcessNew"/>
    <dgm:cxn modelId="{51BCCB1A-3468-452D-8720-86E4B275C943}" type="presParOf" srcId="{C0C2DDD6-462C-4DCE-8CD0-AE8F5DE15A64}" destId="{10C4069D-3B04-47EC-96B7-29165C1B553A}" srcOrd="5" destOrd="0" presId="urn:microsoft.com/office/officeart/2016/7/layout/RepeatingBendingProcessNew"/>
    <dgm:cxn modelId="{8F8584C1-19DB-4CDA-8AD5-7AA843B6BAEF}" type="presParOf" srcId="{10C4069D-3B04-47EC-96B7-29165C1B553A}" destId="{B1E7381A-C92C-4147-B049-20DDF98AB79D}" srcOrd="0" destOrd="0" presId="urn:microsoft.com/office/officeart/2016/7/layout/RepeatingBendingProcessNew"/>
    <dgm:cxn modelId="{88E95DF5-5031-4312-A29A-11828E9043A7}" type="presParOf" srcId="{C0C2DDD6-462C-4DCE-8CD0-AE8F5DE15A64}" destId="{B013E16F-66F2-4BEA-96F6-E92952A306C9}" srcOrd="6" destOrd="0" presId="urn:microsoft.com/office/officeart/2016/7/layout/RepeatingBendingProcessNew"/>
    <dgm:cxn modelId="{7C5C9890-662A-42FE-97A3-11DD496B2726}" type="presParOf" srcId="{C0C2DDD6-462C-4DCE-8CD0-AE8F5DE15A64}" destId="{C96392F7-8A78-4438-A464-31EBD17B57BC}" srcOrd="7" destOrd="0" presId="urn:microsoft.com/office/officeart/2016/7/layout/RepeatingBendingProcessNew"/>
    <dgm:cxn modelId="{B2EE1F04-C01B-4EF4-B346-004F00745F25}" type="presParOf" srcId="{C96392F7-8A78-4438-A464-31EBD17B57BC}" destId="{D5733971-F60C-4A76-9E15-B53D130D84F8}" srcOrd="0" destOrd="0" presId="urn:microsoft.com/office/officeart/2016/7/layout/RepeatingBendingProcessNew"/>
    <dgm:cxn modelId="{517762FC-DAF7-4D3C-B3A9-1A099A268515}" type="presParOf" srcId="{C0C2DDD6-462C-4DCE-8CD0-AE8F5DE15A64}" destId="{D42AA97C-1FD9-4092-844A-C1616EAB5439}" srcOrd="8" destOrd="0" presId="urn:microsoft.com/office/officeart/2016/7/layout/RepeatingBendingProcessNew"/>
    <dgm:cxn modelId="{2F886445-811B-4B95-88F1-76A931E3BC35}" type="presParOf" srcId="{C0C2DDD6-462C-4DCE-8CD0-AE8F5DE15A64}" destId="{A9EDC5A2-1944-4838-82F4-1340A0415A45}" srcOrd="9" destOrd="0" presId="urn:microsoft.com/office/officeart/2016/7/layout/RepeatingBendingProcessNew"/>
    <dgm:cxn modelId="{B43FC73E-3856-4E9C-B8B8-CE7F58716A89}" type="presParOf" srcId="{A9EDC5A2-1944-4838-82F4-1340A0415A45}" destId="{15B47D9C-52B0-4967-9417-938781CB2EE5}" srcOrd="0" destOrd="0" presId="urn:microsoft.com/office/officeart/2016/7/layout/RepeatingBendingProcessNew"/>
    <dgm:cxn modelId="{278B27D0-C886-49A3-A384-0DEC06FF625F}" type="presParOf" srcId="{C0C2DDD6-462C-4DCE-8CD0-AE8F5DE15A64}" destId="{7BD30CD5-0298-4412-A750-25C1572CD43B}" srcOrd="10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B0E0DE-D191-4AE0-A25C-F0724F187B4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F27D5024-FF47-4C88-A73D-8E1F057B4B06}">
      <dgm:prSet phldrT="[Text]"/>
      <dgm:spPr/>
      <dgm:t>
        <a:bodyPr/>
        <a:lstStyle/>
        <a:p>
          <a:r>
            <a:rPr lang="sr-Latn-RS" b="1" noProof="0" dirty="0">
              <a:latin typeface="+mj-lt"/>
            </a:rPr>
            <a:t>Odstupanja </a:t>
          </a:r>
          <a:r>
            <a:rPr lang="sr-Latn-RS" b="1" noProof="0" dirty="0" err="1">
              <a:latin typeface="+mj-lt"/>
            </a:rPr>
            <a:t>veća</a:t>
          </a:r>
          <a:r>
            <a:rPr lang="sr-Latn-RS" b="1" noProof="0" dirty="0">
              <a:latin typeface="+mj-lt"/>
            </a:rPr>
            <a:t> od 10%</a:t>
          </a:r>
        </a:p>
      </dgm:t>
    </dgm:pt>
    <dgm:pt modelId="{8BEFC24B-D555-43F2-8C98-FC7A97BCDE05}" type="parTrans" cxnId="{069C796A-E41C-4331-936B-3A17C71A8BE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1E6E4B6-3C6A-460B-93B6-49555F455DA9}" type="sibTrans" cxnId="{069C796A-E41C-4331-936B-3A17C71A8BE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A5AAE27-CE98-47AE-B596-079C106CF6C8}">
      <dgm:prSet phldrT="[Text]"/>
      <dgm:spPr/>
      <dgm:t>
        <a:bodyPr/>
        <a:lstStyle/>
        <a:p>
          <a:r>
            <a:rPr lang="sr-Latn-RS" b="1" noProof="0" dirty="0">
              <a:latin typeface="+mj-lt"/>
            </a:rPr>
            <a:t>Dodatna kontrola još 5%</a:t>
          </a:r>
        </a:p>
      </dgm:t>
    </dgm:pt>
    <dgm:pt modelId="{DD5F26B8-991D-4453-9886-4B51CF6E3B5B}" type="parTrans" cxnId="{84CF360A-4305-4FF4-BCF8-90F4A94C27A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9961F32-559A-464D-BAC6-E1EB7B4B90EC}" type="sibTrans" cxnId="{84CF360A-4305-4FF4-BCF8-90F4A94C27A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1A10A44-5187-4C0A-AA4C-294F13516C3D}">
      <dgm:prSet phldrT="[Text]"/>
      <dgm:spPr/>
      <dgm:t>
        <a:bodyPr/>
        <a:lstStyle/>
        <a:p>
          <a:r>
            <a:rPr lang="sr-Latn-RS" b="1" noProof="0" dirty="0">
              <a:latin typeface="+mj-lt"/>
            </a:rPr>
            <a:t>Odstupanja veća od 10%</a:t>
          </a:r>
        </a:p>
      </dgm:t>
    </dgm:pt>
    <dgm:pt modelId="{516FB5AF-1596-4F11-8600-C8984AAE385A}" type="parTrans" cxnId="{4A655E80-BCD5-4B05-B5FF-058ED310E18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16D99DD-900B-4C05-8C53-C61AF72F0D1D}" type="sibTrans" cxnId="{4A655E80-BCD5-4B05-B5FF-058ED310E18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6D938CE-BFB0-42AD-869C-E40C7AA305AE}">
      <dgm:prSet phldrT="[Text]"/>
      <dgm:spPr/>
      <dgm:t>
        <a:bodyPr/>
        <a:lstStyle/>
        <a:p>
          <a:r>
            <a:rPr lang="sr-Latn-RS" b="1" noProof="0" dirty="0">
              <a:latin typeface="+mj-lt"/>
            </a:rPr>
            <a:t>Kontrola svih zapisnika BO</a:t>
          </a:r>
        </a:p>
      </dgm:t>
    </dgm:pt>
    <dgm:pt modelId="{09C6E1F0-19EA-45AE-8D0E-D63A4A74262E}" type="parTrans" cxnId="{B5EA36FA-87BD-4841-A37C-FA89BD4D647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2777F5-FA7F-411E-BCC9-FCCC24AA90D2}" type="sibTrans" cxnId="{B5EA36FA-87BD-4841-A37C-FA89BD4D647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869E0D0-DD80-4367-889A-DD10DA590794}">
      <dgm:prSet phldrT="[Text]"/>
      <dgm:spPr/>
      <dgm:t>
        <a:bodyPr/>
        <a:lstStyle/>
        <a:p>
          <a:r>
            <a:rPr lang="sr-Latn-RS" b="1" noProof="0" dirty="0">
              <a:latin typeface="+mj-lt"/>
            </a:rPr>
            <a:t>Kontrola 5% zapisnika BO</a:t>
          </a:r>
        </a:p>
      </dgm:t>
    </dgm:pt>
    <dgm:pt modelId="{FF66E82F-7D94-4C0D-99B0-BD344E8B4F44}" type="parTrans" cxnId="{B9B49D66-C3C2-412D-AD7A-B7ABD79B80D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42E458-A660-4443-8143-FFF32691B2EE}" type="sibTrans" cxnId="{B9B49D66-C3C2-412D-AD7A-B7ABD79B80D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7B71FB9-43D0-4CEA-9B4A-F7E1E2321A9E}" type="pres">
      <dgm:prSet presAssocID="{29B0E0DE-D191-4AE0-A25C-F0724F187B48}" presName="Name0" presStyleCnt="0">
        <dgm:presLayoutVars>
          <dgm:dir/>
          <dgm:resizeHandles val="exact"/>
        </dgm:presLayoutVars>
      </dgm:prSet>
      <dgm:spPr/>
    </dgm:pt>
    <dgm:pt modelId="{64287DB9-6A6D-4EDC-B39F-C0CBD94C8F47}" type="pres">
      <dgm:prSet presAssocID="{9869E0D0-DD80-4367-889A-DD10DA590794}" presName="node" presStyleLbl="node1" presStyleIdx="0" presStyleCnt="5">
        <dgm:presLayoutVars>
          <dgm:bulletEnabled val="1"/>
        </dgm:presLayoutVars>
      </dgm:prSet>
      <dgm:spPr/>
    </dgm:pt>
    <dgm:pt modelId="{39D37384-6656-427E-B17F-69EB3D358BB0}" type="pres">
      <dgm:prSet presAssocID="{CB42E458-A660-4443-8143-FFF32691B2EE}" presName="sibTrans" presStyleLbl="sibTrans2D1" presStyleIdx="0" presStyleCnt="4"/>
      <dgm:spPr/>
    </dgm:pt>
    <dgm:pt modelId="{5FF7DC54-CC2E-4059-BAF9-92E914511FD5}" type="pres">
      <dgm:prSet presAssocID="{CB42E458-A660-4443-8143-FFF32691B2EE}" presName="connectorText" presStyleLbl="sibTrans2D1" presStyleIdx="0" presStyleCnt="4"/>
      <dgm:spPr/>
    </dgm:pt>
    <dgm:pt modelId="{C1C18304-117D-4B41-873F-AE388E6D8F9A}" type="pres">
      <dgm:prSet presAssocID="{F27D5024-FF47-4C88-A73D-8E1F057B4B06}" presName="node" presStyleLbl="node1" presStyleIdx="1" presStyleCnt="5">
        <dgm:presLayoutVars>
          <dgm:bulletEnabled val="1"/>
        </dgm:presLayoutVars>
      </dgm:prSet>
      <dgm:spPr/>
    </dgm:pt>
    <dgm:pt modelId="{C500D3D5-42C0-4E1E-83D6-1FF9C9E50DB6}" type="pres">
      <dgm:prSet presAssocID="{11E6E4B6-3C6A-460B-93B6-49555F455DA9}" presName="sibTrans" presStyleLbl="sibTrans2D1" presStyleIdx="1" presStyleCnt="4"/>
      <dgm:spPr/>
    </dgm:pt>
    <dgm:pt modelId="{1F61A1B0-AEA1-452E-A474-7FED52A0F854}" type="pres">
      <dgm:prSet presAssocID="{11E6E4B6-3C6A-460B-93B6-49555F455DA9}" presName="connectorText" presStyleLbl="sibTrans2D1" presStyleIdx="1" presStyleCnt="4"/>
      <dgm:spPr/>
    </dgm:pt>
    <dgm:pt modelId="{895F88C8-CD13-45B7-90F4-79946DCD26F4}" type="pres">
      <dgm:prSet presAssocID="{6A5AAE27-CE98-47AE-B596-079C106CF6C8}" presName="node" presStyleLbl="node1" presStyleIdx="2" presStyleCnt="5">
        <dgm:presLayoutVars>
          <dgm:bulletEnabled val="1"/>
        </dgm:presLayoutVars>
      </dgm:prSet>
      <dgm:spPr/>
    </dgm:pt>
    <dgm:pt modelId="{FF13F04A-6577-4564-8F4D-E097996F751F}" type="pres">
      <dgm:prSet presAssocID="{C9961F32-559A-464D-BAC6-E1EB7B4B90EC}" presName="sibTrans" presStyleLbl="sibTrans2D1" presStyleIdx="2" presStyleCnt="4"/>
      <dgm:spPr/>
    </dgm:pt>
    <dgm:pt modelId="{3D04BCAC-4B0F-4D84-95E7-78DDAE638066}" type="pres">
      <dgm:prSet presAssocID="{C9961F32-559A-464D-BAC6-E1EB7B4B90EC}" presName="connectorText" presStyleLbl="sibTrans2D1" presStyleIdx="2" presStyleCnt="4"/>
      <dgm:spPr/>
    </dgm:pt>
    <dgm:pt modelId="{AC79FF2C-1AB4-4C8B-9D50-50B406A7A70B}" type="pres">
      <dgm:prSet presAssocID="{41A10A44-5187-4C0A-AA4C-294F13516C3D}" presName="node" presStyleLbl="node1" presStyleIdx="3" presStyleCnt="5">
        <dgm:presLayoutVars>
          <dgm:bulletEnabled val="1"/>
        </dgm:presLayoutVars>
      </dgm:prSet>
      <dgm:spPr/>
    </dgm:pt>
    <dgm:pt modelId="{C6E7E5A1-E9A1-4B0B-9C1F-CDEF68873563}" type="pres">
      <dgm:prSet presAssocID="{016D99DD-900B-4C05-8C53-C61AF72F0D1D}" presName="sibTrans" presStyleLbl="sibTrans2D1" presStyleIdx="3" presStyleCnt="4"/>
      <dgm:spPr/>
    </dgm:pt>
    <dgm:pt modelId="{C4B97ACE-FD85-4E6C-9574-29E9AAE5DA9D}" type="pres">
      <dgm:prSet presAssocID="{016D99DD-900B-4C05-8C53-C61AF72F0D1D}" presName="connectorText" presStyleLbl="sibTrans2D1" presStyleIdx="3" presStyleCnt="4"/>
      <dgm:spPr/>
    </dgm:pt>
    <dgm:pt modelId="{D8D67B6D-B240-45C9-8D77-F1DCAF7240C8}" type="pres">
      <dgm:prSet presAssocID="{46D938CE-BFB0-42AD-869C-E40C7AA305AE}" presName="node" presStyleLbl="node1" presStyleIdx="4" presStyleCnt="5">
        <dgm:presLayoutVars>
          <dgm:bulletEnabled val="1"/>
        </dgm:presLayoutVars>
      </dgm:prSet>
      <dgm:spPr/>
    </dgm:pt>
  </dgm:ptLst>
  <dgm:cxnLst>
    <dgm:cxn modelId="{7809BD00-A717-4E4D-9DBA-CAA7C0FB4220}" type="presOf" srcId="{11E6E4B6-3C6A-460B-93B6-49555F455DA9}" destId="{C500D3D5-42C0-4E1E-83D6-1FF9C9E50DB6}" srcOrd="0" destOrd="0" presId="urn:microsoft.com/office/officeart/2005/8/layout/process1"/>
    <dgm:cxn modelId="{84CF360A-4305-4FF4-BCF8-90F4A94C27AD}" srcId="{29B0E0DE-D191-4AE0-A25C-F0724F187B48}" destId="{6A5AAE27-CE98-47AE-B596-079C106CF6C8}" srcOrd="2" destOrd="0" parTransId="{DD5F26B8-991D-4453-9886-4B51CF6E3B5B}" sibTransId="{C9961F32-559A-464D-BAC6-E1EB7B4B90EC}"/>
    <dgm:cxn modelId="{99CB7216-8517-43DD-922F-B6030BC856B1}" type="presOf" srcId="{C9961F32-559A-464D-BAC6-E1EB7B4B90EC}" destId="{FF13F04A-6577-4564-8F4D-E097996F751F}" srcOrd="0" destOrd="0" presId="urn:microsoft.com/office/officeart/2005/8/layout/process1"/>
    <dgm:cxn modelId="{4D86EF23-B6BE-4C6C-B17E-019F23467557}" type="presOf" srcId="{016D99DD-900B-4C05-8C53-C61AF72F0D1D}" destId="{C4B97ACE-FD85-4E6C-9574-29E9AAE5DA9D}" srcOrd="1" destOrd="0" presId="urn:microsoft.com/office/officeart/2005/8/layout/process1"/>
    <dgm:cxn modelId="{126A572A-8C5A-4D86-B2A8-C4DD908DF8D8}" type="presOf" srcId="{6A5AAE27-CE98-47AE-B596-079C106CF6C8}" destId="{895F88C8-CD13-45B7-90F4-79946DCD26F4}" srcOrd="0" destOrd="0" presId="urn:microsoft.com/office/officeart/2005/8/layout/process1"/>
    <dgm:cxn modelId="{AE5F605E-3B7E-4B4E-8DAF-B6173EE93315}" type="presOf" srcId="{F27D5024-FF47-4C88-A73D-8E1F057B4B06}" destId="{C1C18304-117D-4B41-873F-AE388E6D8F9A}" srcOrd="0" destOrd="0" presId="urn:microsoft.com/office/officeart/2005/8/layout/process1"/>
    <dgm:cxn modelId="{B9B49D66-C3C2-412D-AD7A-B7ABD79B80DB}" srcId="{29B0E0DE-D191-4AE0-A25C-F0724F187B48}" destId="{9869E0D0-DD80-4367-889A-DD10DA590794}" srcOrd="0" destOrd="0" parTransId="{FF66E82F-7D94-4C0D-99B0-BD344E8B4F44}" sibTransId="{CB42E458-A660-4443-8143-FFF32691B2EE}"/>
    <dgm:cxn modelId="{069C796A-E41C-4331-936B-3A17C71A8BE1}" srcId="{29B0E0DE-D191-4AE0-A25C-F0724F187B48}" destId="{F27D5024-FF47-4C88-A73D-8E1F057B4B06}" srcOrd="1" destOrd="0" parTransId="{8BEFC24B-D555-43F2-8C98-FC7A97BCDE05}" sibTransId="{11E6E4B6-3C6A-460B-93B6-49555F455DA9}"/>
    <dgm:cxn modelId="{4BEA9B56-5431-4971-9EEB-1AE1B10C393A}" type="presOf" srcId="{46D938CE-BFB0-42AD-869C-E40C7AA305AE}" destId="{D8D67B6D-B240-45C9-8D77-F1DCAF7240C8}" srcOrd="0" destOrd="0" presId="urn:microsoft.com/office/officeart/2005/8/layout/process1"/>
    <dgm:cxn modelId="{51540C5A-92B7-47C1-BACB-DA5BF1C4A48A}" type="presOf" srcId="{41A10A44-5187-4C0A-AA4C-294F13516C3D}" destId="{AC79FF2C-1AB4-4C8B-9D50-50B406A7A70B}" srcOrd="0" destOrd="0" presId="urn:microsoft.com/office/officeart/2005/8/layout/process1"/>
    <dgm:cxn modelId="{9CA1F37D-3058-412E-99DC-04C49BB2A76D}" type="presOf" srcId="{9869E0D0-DD80-4367-889A-DD10DA590794}" destId="{64287DB9-6A6D-4EDC-B39F-C0CBD94C8F47}" srcOrd="0" destOrd="0" presId="urn:microsoft.com/office/officeart/2005/8/layout/process1"/>
    <dgm:cxn modelId="{C368367F-953C-4D9F-83FB-FCABB7902272}" type="presOf" srcId="{016D99DD-900B-4C05-8C53-C61AF72F0D1D}" destId="{C6E7E5A1-E9A1-4B0B-9C1F-CDEF68873563}" srcOrd="0" destOrd="0" presId="urn:microsoft.com/office/officeart/2005/8/layout/process1"/>
    <dgm:cxn modelId="{4A655E80-BCD5-4B05-B5FF-058ED310E18C}" srcId="{29B0E0DE-D191-4AE0-A25C-F0724F187B48}" destId="{41A10A44-5187-4C0A-AA4C-294F13516C3D}" srcOrd="3" destOrd="0" parTransId="{516FB5AF-1596-4F11-8600-C8984AAE385A}" sibTransId="{016D99DD-900B-4C05-8C53-C61AF72F0D1D}"/>
    <dgm:cxn modelId="{29F8408F-F52C-4893-8BB4-A69AFCE0716A}" type="presOf" srcId="{29B0E0DE-D191-4AE0-A25C-F0724F187B48}" destId="{D7B71FB9-43D0-4CEA-9B4A-F7E1E2321A9E}" srcOrd="0" destOrd="0" presId="urn:microsoft.com/office/officeart/2005/8/layout/process1"/>
    <dgm:cxn modelId="{A36F3196-9F49-4E02-8F21-E964EC4FB568}" type="presOf" srcId="{CB42E458-A660-4443-8143-FFF32691B2EE}" destId="{5FF7DC54-CC2E-4059-BAF9-92E914511FD5}" srcOrd="1" destOrd="0" presId="urn:microsoft.com/office/officeart/2005/8/layout/process1"/>
    <dgm:cxn modelId="{DED2D598-527C-4672-A0A1-C190100D4C20}" type="presOf" srcId="{C9961F32-559A-464D-BAC6-E1EB7B4B90EC}" destId="{3D04BCAC-4B0F-4D84-95E7-78DDAE638066}" srcOrd="1" destOrd="0" presId="urn:microsoft.com/office/officeart/2005/8/layout/process1"/>
    <dgm:cxn modelId="{5FEBCFA0-A90A-48DF-A868-ECD646932C24}" type="presOf" srcId="{CB42E458-A660-4443-8143-FFF32691B2EE}" destId="{39D37384-6656-427E-B17F-69EB3D358BB0}" srcOrd="0" destOrd="0" presId="urn:microsoft.com/office/officeart/2005/8/layout/process1"/>
    <dgm:cxn modelId="{94C060B1-3121-4697-BB08-36EEB888AE5A}" type="presOf" srcId="{11E6E4B6-3C6A-460B-93B6-49555F455DA9}" destId="{1F61A1B0-AEA1-452E-A474-7FED52A0F854}" srcOrd="1" destOrd="0" presId="urn:microsoft.com/office/officeart/2005/8/layout/process1"/>
    <dgm:cxn modelId="{B5EA36FA-87BD-4841-A37C-FA89BD4D6479}" srcId="{29B0E0DE-D191-4AE0-A25C-F0724F187B48}" destId="{46D938CE-BFB0-42AD-869C-E40C7AA305AE}" srcOrd="4" destOrd="0" parTransId="{09C6E1F0-19EA-45AE-8D0E-D63A4A74262E}" sibTransId="{562777F5-FA7F-411E-BCC9-FCCC24AA90D2}"/>
    <dgm:cxn modelId="{76969B9C-1BBE-4B3B-9649-673F78BF7989}" type="presParOf" srcId="{D7B71FB9-43D0-4CEA-9B4A-F7E1E2321A9E}" destId="{64287DB9-6A6D-4EDC-B39F-C0CBD94C8F47}" srcOrd="0" destOrd="0" presId="urn:microsoft.com/office/officeart/2005/8/layout/process1"/>
    <dgm:cxn modelId="{B4C669FF-7DC2-4688-9568-04EAB201B027}" type="presParOf" srcId="{D7B71FB9-43D0-4CEA-9B4A-F7E1E2321A9E}" destId="{39D37384-6656-427E-B17F-69EB3D358BB0}" srcOrd="1" destOrd="0" presId="urn:microsoft.com/office/officeart/2005/8/layout/process1"/>
    <dgm:cxn modelId="{B284283A-802D-4866-9D4D-D5A646AE076E}" type="presParOf" srcId="{39D37384-6656-427E-B17F-69EB3D358BB0}" destId="{5FF7DC54-CC2E-4059-BAF9-92E914511FD5}" srcOrd="0" destOrd="0" presId="urn:microsoft.com/office/officeart/2005/8/layout/process1"/>
    <dgm:cxn modelId="{92170B6D-58ED-4A5D-B997-2DCE85304203}" type="presParOf" srcId="{D7B71FB9-43D0-4CEA-9B4A-F7E1E2321A9E}" destId="{C1C18304-117D-4B41-873F-AE388E6D8F9A}" srcOrd="2" destOrd="0" presId="urn:microsoft.com/office/officeart/2005/8/layout/process1"/>
    <dgm:cxn modelId="{A6CDD77E-96F7-4861-909F-E2DA887A8EE9}" type="presParOf" srcId="{D7B71FB9-43D0-4CEA-9B4A-F7E1E2321A9E}" destId="{C500D3D5-42C0-4E1E-83D6-1FF9C9E50DB6}" srcOrd="3" destOrd="0" presId="urn:microsoft.com/office/officeart/2005/8/layout/process1"/>
    <dgm:cxn modelId="{7808A21B-1B35-4BFA-93AE-424A899616DB}" type="presParOf" srcId="{C500D3D5-42C0-4E1E-83D6-1FF9C9E50DB6}" destId="{1F61A1B0-AEA1-452E-A474-7FED52A0F854}" srcOrd="0" destOrd="0" presId="urn:microsoft.com/office/officeart/2005/8/layout/process1"/>
    <dgm:cxn modelId="{27855CAA-9C2D-4197-8F82-F270640E2716}" type="presParOf" srcId="{D7B71FB9-43D0-4CEA-9B4A-F7E1E2321A9E}" destId="{895F88C8-CD13-45B7-90F4-79946DCD26F4}" srcOrd="4" destOrd="0" presId="urn:microsoft.com/office/officeart/2005/8/layout/process1"/>
    <dgm:cxn modelId="{C7751838-BFFD-4911-AA10-E5090CCBD1CF}" type="presParOf" srcId="{D7B71FB9-43D0-4CEA-9B4A-F7E1E2321A9E}" destId="{FF13F04A-6577-4564-8F4D-E097996F751F}" srcOrd="5" destOrd="0" presId="urn:microsoft.com/office/officeart/2005/8/layout/process1"/>
    <dgm:cxn modelId="{A15E3D01-9315-4D37-A8DD-AF855F528479}" type="presParOf" srcId="{FF13F04A-6577-4564-8F4D-E097996F751F}" destId="{3D04BCAC-4B0F-4D84-95E7-78DDAE638066}" srcOrd="0" destOrd="0" presId="urn:microsoft.com/office/officeart/2005/8/layout/process1"/>
    <dgm:cxn modelId="{657DC6C5-2F61-4611-AE5C-283C30A54E39}" type="presParOf" srcId="{D7B71FB9-43D0-4CEA-9B4A-F7E1E2321A9E}" destId="{AC79FF2C-1AB4-4C8B-9D50-50B406A7A70B}" srcOrd="6" destOrd="0" presId="urn:microsoft.com/office/officeart/2005/8/layout/process1"/>
    <dgm:cxn modelId="{41269FF4-865A-4D5E-8C96-77251134322B}" type="presParOf" srcId="{D7B71FB9-43D0-4CEA-9B4A-F7E1E2321A9E}" destId="{C6E7E5A1-E9A1-4B0B-9C1F-CDEF68873563}" srcOrd="7" destOrd="0" presId="urn:microsoft.com/office/officeart/2005/8/layout/process1"/>
    <dgm:cxn modelId="{31865B1D-18B9-445C-8A32-8E2247F98D4D}" type="presParOf" srcId="{C6E7E5A1-E9A1-4B0B-9C1F-CDEF68873563}" destId="{C4B97ACE-FD85-4E6C-9574-29E9AAE5DA9D}" srcOrd="0" destOrd="0" presId="urn:microsoft.com/office/officeart/2005/8/layout/process1"/>
    <dgm:cxn modelId="{7D8E2052-D5BE-4B45-BDD6-4CED845C0CAF}" type="presParOf" srcId="{D7B71FB9-43D0-4CEA-9B4A-F7E1E2321A9E}" destId="{D8D67B6D-B240-45C9-8D77-F1DCAF7240C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FB09BA4-998C-4E72-9CC5-647861AA24C2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8B9EFF72-09F0-40C5-903B-2EC00BEB62A3}">
      <dgm:prSet phldrT="[Text]"/>
      <dgm:spPr/>
      <dgm:t>
        <a:bodyPr/>
        <a:lstStyle/>
        <a:p>
          <a:r>
            <a:rPr lang="sr-Latn-RS" dirty="0">
              <a:latin typeface="+mj-lt"/>
            </a:rPr>
            <a:t>Izborni prekršaji i krivična dela </a:t>
          </a:r>
          <a:r>
            <a:rPr lang="en-US" i="1" dirty="0">
              <a:latin typeface="+mj-lt"/>
            </a:rPr>
            <a:t>[</a:t>
          </a:r>
          <a:r>
            <a:rPr lang="en-US" i="1" dirty="0" err="1">
              <a:latin typeface="+mj-lt"/>
            </a:rPr>
            <a:t>policija</a:t>
          </a:r>
          <a:r>
            <a:rPr lang="en-US" i="1" dirty="0">
              <a:latin typeface="+mj-lt"/>
            </a:rPr>
            <a:t>, </a:t>
          </a:r>
          <a:r>
            <a:rPr lang="en-US" i="1" dirty="0" err="1">
              <a:latin typeface="+mj-lt"/>
            </a:rPr>
            <a:t>tu</a:t>
          </a:r>
          <a:r>
            <a:rPr lang="sr-Latn-RS" i="1" dirty="0" err="1">
              <a:latin typeface="+mj-lt"/>
            </a:rPr>
            <a:t>žilaštvo</a:t>
          </a:r>
          <a:r>
            <a:rPr lang="sr-Latn-RS" i="1" dirty="0">
              <a:latin typeface="+mj-lt"/>
            </a:rPr>
            <a:t>, krivični sudovi</a:t>
          </a:r>
          <a:r>
            <a:rPr lang="en-US" i="1" dirty="0">
              <a:latin typeface="+mj-lt"/>
            </a:rPr>
            <a:t>]</a:t>
          </a:r>
          <a:endParaRPr lang="sr-Latn-RS" i="1" dirty="0">
            <a:latin typeface="+mj-lt"/>
          </a:endParaRPr>
        </a:p>
      </dgm:t>
    </dgm:pt>
    <dgm:pt modelId="{5D0EE45A-47E9-41AA-97D7-D2D0852A95C3}" type="parTrans" cxnId="{F8C05918-F9BC-4E5B-AB6C-26F9A3910E1E}">
      <dgm:prSet/>
      <dgm:spPr/>
      <dgm:t>
        <a:bodyPr/>
        <a:lstStyle/>
        <a:p>
          <a:endParaRPr lang="sr-Latn-RS"/>
        </a:p>
      </dgm:t>
    </dgm:pt>
    <dgm:pt modelId="{6B7C295E-4F06-4858-A1E6-42505422B7D4}" type="sibTrans" cxnId="{F8C05918-F9BC-4E5B-AB6C-26F9A3910E1E}">
      <dgm:prSet/>
      <dgm:spPr/>
      <dgm:t>
        <a:bodyPr/>
        <a:lstStyle/>
        <a:p>
          <a:endParaRPr lang="sr-Latn-RS"/>
        </a:p>
      </dgm:t>
    </dgm:pt>
    <dgm:pt modelId="{6CCBC25C-D793-43F6-8FF9-B6206CCFE75D}">
      <dgm:prSet phldrT="[Text]"/>
      <dgm:spPr/>
      <dgm:t>
        <a:bodyPr/>
        <a:lstStyle/>
        <a:p>
          <a:r>
            <a:rPr lang="sr-Latn-RS" dirty="0">
              <a:latin typeface="+mj-lt"/>
            </a:rPr>
            <a:t>Izborni sporovi i nepravilnosti </a:t>
          </a:r>
          <a:r>
            <a:rPr lang="en-US" i="1" dirty="0">
              <a:latin typeface="+mj-lt"/>
            </a:rPr>
            <a:t>[</a:t>
          </a:r>
          <a:r>
            <a:rPr lang="sr-Latn-RS" i="1" dirty="0">
              <a:latin typeface="+mj-lt"/>
            </a:rPr>
            <a:t>lokalna izborna komisija</a:t>
          </a:r>
          <a:r>
            <a:rPr lang="en-US" i="1" dirty="0">
              <a:latin typeface="+mj-lt"/>
            </a:rPr>
            <a:t>]</a:t>
          </a:r>
          <a:endParaRPr lang="sr-Latn-RS" i="1" dirty="0">
            <a:latin typeface="+mj-lt"/>
          </a:endParaRPr>
        </a:p>
      </dgm:t>
    </dgm:pt>
    <dgm:pt modelId="{1E320354-8636-411B-A3ED-B810E4F125D1}" type="parTrans" cxnId="{86355447-9273-4F5D-8165-27A3032E570C}">
      <dgm:prSet/>
      <dgm:spPr/>
      <dgm:t>
        <a:bodyPr/>
        <a:lstStyle/>
        <a:p>
          <a:endParaRPr lang="sr-Latn-RS"/>
        </a:p>
      </dgm:t>
    </dgm:pt>
    <dgm:pt modelId="{75816743-CF46-448C-8650-9FD5C38E2EF9}" type="sibTrans" cxnId="{86355447-9273-4F5D-8165-27A3032E570C}">
      <dgm:prSet/>
      <dgm:spPr/>
      <dgm:t>
        <a:bodyPr/>
        <a:lstStyle/>
        <a:p>
          <a:endParaRPr lang="sr-Latn-RS"/>
        </a:p>
      </dgm:t>
    </dgm:pt>
    <dgm:pt modelId="{0896D3F0-0CE6-4B4C-9F1D-4D3A157281BE}" type="pres">
      <dgm:prSet presAssocID="{DFB09BA4-998C-4E72-9CC5-647861AA24C2}" presName="compositeShape" presStyleCnt="0">
        <dgm:presLayoutVars>
          <dgm:chMax val="7"/>
          <dgm:dir/>
          <dgm:resizeHandles val="exact"/>
        </dgm:presLayoutVars>
      </dgm:prSet>
      <dgm:spPr/>
    </dgm:pt>
    <dgm:pt modelId="{94B0F376-DBF7-4B59-BC15-742F4DD5BB89}" type="pres">
      <dgm:prSet presAssocID="{8B9EFF72-09F0-40C5-903B-2EC00BEB62A3}" presName="circ1" presStyleLbl="vennNode1" presStyleIdx="0" presStyleCnt="2"/>
      <dgm:spPr/>
    </dgm:pt>
    <dgm:pt modelId="{3D22E464-7FBE-40E1-8EDF-96514E7EC771}" type="pres">
      <dgm:prSet presAssocID="{8B9EFF72-09F0-40C5-903B-2EC00BEB62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518A611-616B-4D10-903B-8A35C304E882}" type="pres">
      <dgm:prSet presAssocID="{6CCBC25C-D793-43F6-8FF9-B6206CCFE75D}" presName="circ2" presStyleLbl="vennNode1" presStyleIdx="1" presStyleCnt="2"/>
      <dgm:spPr/>
    </dgm:pt>
    <dgm:pt modelId="{F427DE1A-475A-45A0-A9F4-AE184C5C8DDE}" type="pres">
      <dgm:prSet presAssocID="{6CCBC25C-D793-43F6-8FF9-B6206CCFE75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8C05918-F9BC-4E5B-AB6C-26F9A3910E1E}" srcId="{DFB09BA4-998C-4E72-9CC5-647861AA24C2}" destId="{8B9EFF72-09F0-40C5-903B-2EC00BEB62A3}" srcOrd="0" destOrd="0" parTransId="{5D0EE45A-47E9-41AA-97D7-D2D0852A95C3}" sibTransId="{6B7C295E-4F06-4858-A1E6-42505422B7D4}"/>
    <dgm:cxn modelId="{836B9D5C-E121-45B8-9F87-F168FE9D75E6}" type="presOf" srcId="{8B9EFF72-09F0-40C5-903B-2EC00BEB62A3}" destId="{3D22E464-7FBE-40E1-8EDF-96514E7EC771}" srcOrd="1" destOrd="0" presId="urn:microsoft.com/office/officeart/2005/8/layout/venn1"/>
    <dgm:cxn modelId="{86355447-9273-4F5D-8165-27A3032E570C}" srcId="{DFB09BA4-998C-4E72-9CC5-647861AA24C2}" destId="{6CCBC25C-D793-43F6-8FF9-B6206CCFE75D}" srcOrd="1" destOrd="0" parTransId="{1E320354-8636-411B-A3ED-B810E4F125D1}" sibTransId="{75816743-CF46-448C-8650-9FD5C38E2EF9}"/>
    <dgm:cxn modelId="{59A4B07C-1BB7-40BD-B09E-C077D4D1B28C}" type="presOf" srcId="{8B9EFF72-09F0-40C5-903B-2EC00BEB62A3}" destId="{94B0F376-DBF7-4B59-BC15-742F4DD5BB89}" srcOrd="0" destOrd="0" presId="urn:microsoft.com/office/officeart/2005/8/layout/venn1"/>
    <dgm:cxn modelId="{CFDD0D8F-1B59-48C4-9EE4-00F6D5D59844}" type="presOf" srcId="{6CCBC25C-D793-43F6-8FF9-B6206CCFE75D}" destId="{F427DE1A-475A-45A0-A9F4-AE184C5C8DDE}" srcOrd="1" destOrd="0" presId="urn:microsoft.com/office/officeart/2005/8/layout/venn1"/>
    <dgm:cxn modelId="{7CB08B95-A416-477D-8982-E7E65A4A60F9}" type="presOf" srcId="{DFB09BA4-998C-4E72-9CC5-647861AA24C2}" destId="{0896D3F0-0CE6-4B4C-9F1D-4D3A157281BE}" srcOrd="0" destOrd="0" presId="urn:microsoft.com/office/officeart/2005/8/layout/venn1"/>
    <dgm:cxn modelId="{8EF3FBBA-3C0D-4D2C-99FA-540D62AA78C5}" type="presOf" srcId="{6CCBC25C-D793-43F6-8FF9-B6206CCFE75D}" destId="{4518A611-616B-4D10-903B-8A35C304E882}" srcOrd="0" destOrd="0" presId="urn:microsoft.com/office/officeart/2005/8/layout/venn1"/>
    <dgm:cxn modelId="{16099021-B016-498E-8462-C0B14A9CF536}" type="presParOf" srcId="{0896D3F0-0CE6-4B4C-9F1D-4D3A157281BE}" destId="{94B0F376-DBF7-4B59-BC15-742F4DD5BB89}" srcOrd="0" destOrd="0" presId="urn:microsoft.com/office/officeart/2005/8/layout/venn1"/>
    <dgm:cxn modelId="{DA30F71A-476B-469F-8026-3EA839A5C76A}" type="presParOf" srcId="{0896D3F0-0CE6-4B4C-9F1D-4D3A157281BE}" destId="{3D22E464-7FBE-40E1-8EDF-96514E7EC771}" srcOrd="1" destOrd="0" presId="urn:microsoft.com/office/officeart/2005/8/layout/venn1"/>
    <dgm:cxn modelId="{176D76EE-6030-4D3B-98D1-BBE14351A591}" type="presParOf" srcId="{0896D3F0-0CE6-4B4C-9F1D-4D3A157281BE}" destId="{4518A611-616B-4D10-903B-8A35C304E882}" srcOrd="2" destOrd="0" presId="urn:microsoft.com/office/officeart/2005/8/layout/venn1"/>
    <dgm:cxn modelId="{7436B8BE-C947-4C31-815A-E91DCD301831}" type="presParOf" srcId="{0896D3F0-0CE6-4B4C-9F1D-4D3A157281BE}" destId="{F427DE1A-475A-45A0-A9F4-AE184C5C8DD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7986C-E746-4350-8D50-19B8B4A0562E}" type="doc">
      <dgm:prSet loTypeId="urn:microsoft.com/office/officeart/2005/8/layout/vList2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26DDD43-4DC2-436D-A2C2-54F3C17A0D82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ME" sz="2400" b="1" dirty="0">
              <a:latin typeface="+mj-lt"/>
            </a:rPr>
            <a:t>Zakon o lokalnim izborima </a:t>
          </a:r>
          <a:r>
            <a:rPr lang="pl-PL" sz="2400" b="1" dirty="0">
              <a:latin typeface="+mj-lt"/>
            </a:rPr>
            <a:t>iz 2022. godine </a:t>
          </a:r>
        </a:p>
        <a:p>
          <a:r>
            <a:rPr lang="en-US" sz="2400" dirty="0" err="1">
              <a:latin typeface="+mj-lt"/>
            </a:rPr>
            <a:t>Shodna</a:t>
          </a:r>
          <a:r>
            <a:rPr lang="en-US" sz="2400" dirty="0">
              <a:latin typeface="+mj-lt"/>
            </a:rPr>
            <a:t> </a:t>
          </a:r>
          <a:r>
            <a:rPr lang="en-US" sz="2400" dirty="0" err="1">
              <a:latin typeface="+mj-lt"/>
            </a:rPr>
            <a:t>primena</a:t>
          </a:r>
          <a:r>
            <a:rPr lang="en-US" sz="2400" dirty="0">
              <a:latin typeface="+mj-lt"/>
            </a:rPr>
            <a:t> </a:t>
          </a:r>
          <a:r>
            <a:rPr lang="en-US" sz="2400" dirty="0" err="1">
              <a:latin typeface="+mj-lt"/>
            </a:rPr>
            <a:t>Zakona</a:t>
          </a:r>
          <a:r>
            <a:rPr lang="en-US" sz="2400" dirty="0">
              <a:latin typeface="+mj-lt"/>
            </a:rPr>
            <a:t> o </a:t>
          </a:r>
          <a:r>
            <a:rPr lang="en-US" sz="2400" dirty="0" err="1">
              <a:latin typeface="+mj-lt"/>
            </a:rPr>
            <a:t>izboru</a:t>
          </a:r>
          <a:r>
            <a:rPr lang="en-US" sz="2400" dirty="0">
              <a:latin typeface="+mj-lt"/>
            </a:rPr>
            <a:t> </a:t>
          </a:r>
          <a:r>
            <a:rPr lang="en-US" sz="2400" dirty="0" err="1">
              <a:latin typeface="+mj-lt"/>
            </a:rPr>
            <a:t>narodnih</a:t>
          </a:r>
          <a:r>
            <a:rPr lang="en-US" sz="2400" dirty="0">
              <a:latin typeface="+mj-lt"/>
            </a:rPr>
            <a:t> </a:t>
          </a:r>
          <a:r>
            <a:rPr lang="en-US" sz="2400" dirty="0" err="1">
              <a:latin typeface="+mj-lt"/>
            </a:rPr>
            <a:t>poslanika</a:t>
          </a:r>
          <a:endParaRPr lang="en-US" sz="2400" dirty="0"/>
        </a:p>
      </dgm:t>
    </dgm:pt>
    <dgm:pt modelId="{A2BFF0D2-146E-4938-B63D-B90F53B71E7A}" type="parTrans" cxnId="{139B89BA-F7A5-4822-9927-2F8D96CEA714}">
      <dgm:prSet/>
      <dgm:spPr/>
      <dgm:t>
        <a:bodyPr/>
        <a:lstStyle/>
        <a:p>
          <a:endParaRPr lang="en-US"/>
        </a:p>
      </dgm:t>
    </dgm:pt>
    <dgm:pt modelId="{312C3806-377C-4DFE-864C-826059BB80D2}" type="sibTrans" cxnId="{139B89BA-F7A5-4822-9927-2F8D96CEA714}">
      <dgm:prSet/>
      <dgm:spPr/>
      <dgm:t>
        <a:bodyPr/>
        <a:lstStyle/>
        <a:p>
          <a:endParaRPr lang="en-US"/>
        </a:p>
      </dgm:t>
    </dgm:pt>
    <dgm:pt modelId="{8F2A1DCF-E88C-4867-B02B-04049E6E6B2E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l-PL" sz="2400" b="1" dirty="0">
              <a:latin typeface="+mj-lt"/>
            </a:rPr>
            <a:t>Zakon o opštem upravnom postupku </a:t>
          </a:r>
        </a:p>
        <a:p>
          <a:r>
            <a:rPr lang="pl-PL" sz="2400" dirty="0">
              <a:latin typeface="+mj-lt"/>
            </a:rPr>
            <a:t>Shodna primena na odlučivanje o prigovorima</a:t>
          </a:r>
        </a:p>
      </dgm:t>
    </dgm:pt>
    <dgm:pt modelId="{A397C98E-DF8D-4922-86E2-004F06A37057}" type="parTrans" cxnId="{2EA2A0F6-9B13-4827-869C-43EE44D41D6D}">
      <dgm:prSet/>
      <dgm:spPr/>
      <dgm:t>
        <a:bodyPr/>
        <a:lstStyle/>
        <a:p>
          <a:endParaRPr lang="en-US"/>
        </a:p>
      </dgm:t>
    </dgm:pt>
    <dgm:pt modelId="{D75CC964-A040-4AA9-9289-254AE21E2674}" type="sibTrans" cxnId="{2EA2A0F6-9B13-4827-869C-43EE44D41D6D}">
      <dgm:prSet/>
      <dgm:spPr/>
      <dgm:t>
        <a:bodyPr/>
        <a:lstStyle/>
        <a:p>
          <a:endParaRPr lang="en-US"/>
        </a:p>
      </dgm:t>
    </dgm:pt>
    <dgm:pt modelId="{6CCF87D9-A0AE-4929-A0B9-EF12BA3AB484}">
      <dgm:prSet/>
      <dgm:spPr/>
      <dgm:t>
        <a:bodyPr/>
        <a:lstStyle/>
        <a:p>
          <a:endParaRPr lang="en-US" dirty="0"/>
        </a:p>
      </dgm:t>
    </dgm:pt>
    <dgm:pt modelId="{E2B3F83B-7F6F-4B05-A193-75A20C7876EA}" type="parTrans" cxnId="{6F614803-1958-41A4-AF72-EEC6571DF924}">
      <dgm:prSet/>
      <dgm:spPr/>
      <dgm:t>
        <a:bodyPr/>
        <a:lstStyle/>
        <a:p>
          <a:endParaRPr lang="en-US"/>
        </a:p>
      </dgm:t>
    </dgm:pt>
    <dgm:pt modelId="{823BA200-B1BB-4D15-90FD-48D802BB90B2}" type="sibTrans" cxnId="{6F614803-1958-41A4-AF72-EEC6571DF924}">
      <dgm:prSet/>
      <dgm:spPr/>
      <dgm:t>
        <a:bodyPr/>
        <a:lstStyle/>
        <a:p>
          <a:endParaRPr lang="en-US"/>
        </a:p>
      </dgm:t>
    </dgm:pt>
    <dgm:pt modelId="{BF2F3BEF-EDB0-4AC4-83F9-BF08E15FD305}">
      <dgm:prSet custT="1"/>
      <dgm:spPr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l-PL" sz="2400" b="1" dirty="0">
              <a:latin typeface="+mj-lt"/>
            </a:rPr>
            <a:t>Zakon o upravnim sporovima</a:t>
          </a:r>
        </a:p>
        <a:p>
          <a:r>
            <a:rPr lang="pl-PL" sz="2000" dirty="0">
              <a:latin typeface="+mj-lt"/>
            </a:rPr>
            <a:t>Shodna primena na odlučivanje o :</a:t>
          </a:r>
        </a:p>
        <a:p>
          <a:r>
            <a:rPr lang="pl-PL" sz="1600" dirty="0">
              <a:latin typeface="+mj-lt"/>
            </a:rPr>
            <a:t>	-  Žalbi na rešenje izborne komisije kojim je odlučeno o prigovoru </a:t>
          </a:r>
        </a:p>
        <a:p>
          <a:r>
            <a:rPr lang="pl-PL" sz="1600" dirty="0">
              <a:latin typeface="+mj-lt"/>
            </a:rPr>
            <a:t>	 - Žalbi na odluku skupštinske jedinice lokalne samouprave </a:t>
          </a:r>
        </a:p>
      </dgm:t>
    </dgm:pt>
    <dgm:pt modelId="{37287B35-F8D7-4A2F-BAF0-29D67C536578}" type="parTrans" cxnId="{C078292C-D3DE-48CD-AA54-BFA69E3FD2E2}">
      <dgm:prSet/>
      <dgm:spPr/>
      <dgm:t>
        <a:bodyPr/>
        <a:lstStyle/>
        <a:p>
          <a:endParaRPr lang="en-US"/>
        </a:p>
      </dgm:t>
    </dgm:pt>
    <dgm:pt modelId="{F9E55A60-798F-4156-9DB3-5FA61AD42850}" type="sibTrans" cxnId="{C078292C-D3DE-48CD-AA54-BFA69E3FD2E2}">
      <dgm:prSet/>
      <dgm:spPr/>
      <dgm:t>
        <a:bodyPr/>
        <a:lstStyle/>
        <a:p>
          <a:endParaRPr lang="en-US"/>
        </a:p>
      </dgm:t>
    </dgm:pt>
    <dgm:pt modelId="{7B963303-D712-412E-9C5E-BC556078328B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l-PL" b="1" dirty="0">
            <a:latin typeface="+mj-lt"/>
          </a:endParaRPr>
        </a:p>
      </dgm:t>
    </dgm:pt>
    <dgm:pt modelId="{5635D4DB-38D4-4DD2-97C3-189EBCDF2B3B}" type="parTrans" cxnId="{9309B582-BC47-4DC1-A3AC-A0FDDAA403E9}">
      <dgm:prSet/>
      <dgm:spPr/>
      <dgm:t>
        <a:bodyPr/>
        <a:lstStyle/>
        <a:p>
          <a:endParaRPr lang="en-US"/>
        </a:p>
      </dgm:t>
    </dgm:pt>
    <dgm:pt modelId="{8E00426C-0C65-424B-B998-FDFFEA4CF8BD}" type="sibTrans" cxnId="{9309B582-BC47-4DC1-A3AC-A0FDDAA403E9}">
      <dgm:prSet/>
      <dgm:spPr/>
      <dgm:t>
        <a:bodyPr/>
        <a:lstStyle/>
        <a:p>
          <a:endParaRPr lang="en-US"/>
        </a:p>
      </dgm:t>
    </dgm:pt>
    <dgm:pt modelId="{A8931EA0-1136-43D4-AAF1-CA25895515F9}" type="pres">
      <dgm:prSet presAssocID="{BE07986C-E746-4350-8D50-19B8B4A0562E}" presName="linear" presStyleCnt="0">
        <dgm:presLayoutVars>
          <dgm:animLvl val="lvl"/>
          <dgm:resizeHandles val="exact"/>
        </dgm:presLayoutVars>
      </dgm:prSet>
      <dgm:spPr/>
    </dgm:pt>
    <dgm:pt modelId="{6F845E8A-D263-45DA-ACCD-E5C9F9919617}" type="pres">
      <dgm:prSet presAssocID="{C26DDD43-4DC2-436D-A2C2-54F3C17A0D82}" presName="parentText" presStyleLbl="node1" presStyleIdx="0" presStyleCnt="4" custScaleY="103516" custLinFactY="11135" custLinFactNeighborX="-149" custLinFactNeighborY="100000">
        <dgm:presLayoutVars>
          <dgm:chMax val="0"/>
          <dgm:bulletEnabled val="1"/>
        </dgm:presLayoutVars>
      </dgm:prSet>
      <dgm:spPr/>
    </dgm:pt>
    <dgm:pt modelId="{96D2D34D-2172-4288-9ADE-E06E5F751CC1}" type="pres">
      <dgm:prSet presAssocID="{312C3806-377C-4DFE-864C-826059BB80D2}" presName="spacer" presStyleCnt="0"/>
      <dgm:spPr/>
    </dgm:pt>
    <dgm:pt modelId="{7CEA504A-9A42-447F-BBFB-BB2FFF15BD5E}" type="pres">
      <dgm:prSet presAssocID="{8F2A1DCF-E88C-4867-B02B-04049E6E6B2E}" presName="parentText" presStyleLbl="node1" presStyleIdx="1" presStyleCnt="4" custScaleY="78973" custLinFactNeighborY="16410">
        <dgm:presLayoutVars>
          <dgm:chMax val="0"/>
          <dgm:bulletEnabled val="1"/>
        </dgm:presLayoutVars>
      </dgm:prSet>
      <dgm:spPr/>
    </dgm:pt>
    <dgm:pt modelId="{2DCDB867-4E69-4A54-9452-1045F4A0F3ED}" type="pres">
      <dgm:prSet presAssocID="{8F2A1DCF-E88C-4867-B02B-04049E6E6B2E}" presName="childText" presStyleLbl="revTx" presStyleIdx="0" presStyleCnt="1">
        <dgm:presLayoutVars>
          <dgm:bulletEnabled val="1"/>
        </dgm:presLayoutVars>
      </dgm:prSet>
      <dgm:spPr/>
    </dgm:pt>
    <dgm:pt modelId="{1AC4EBE9-18BF-4D83-B3E1-F620B98B0463}" type="pres">
      <dgm:prSet presAssocID="{BF2F3BEF-EDB0-4AC4-83F9-BF08E15FD305}" presName="parentText" presStyleLbl="node1" presStyleIdx="2" presStyleCnt="4" custScaleY="157843" custLinFactNeighborY="-80161">
        <dgm:presLayoutVars>
          <dgm:chMax val="0"/>
          <dgm:bulletEnabled val="1"/>
        </dgm:presLayoutVars>
      </dgm:prSet>
      <dgm:spPr/>
    </dgm:pt>
    <dgm:pt modelId="{0FA4CE4D-2DF5-4550-8AC5-C39A9A2FA4EE}" type="pres">
      <dgm:prSet presAssocID="{F9E55A60-798F-4156-9DB3-5FA61AD42850}" presName="spacer" presStyleCnt="0"/>
      <dgm:spPr/>
    </dgm:pt>
    <dgm:pt modelId="{55E7F485-BA3D-43AD-9D0D-CEC2C97D8452}" type="pres">
      <dgm:prSet presAssocID="{7B963303-D712-412E-9C5E-BC556078328B}" presName="parentText" presStyleLbl="node1" presStyleIdx="3" presStyleCnt="4" custScaleY="78973" custLinFactY="10866" custLinFactNeighborX="544" custLinFactNeighborY="100000">
        <dgm:presLayoutVars>
          <dgm:chMax val="0"/>
          <dgm:bulletEnabled val="1"/>
        </dgm:presLayoutVars>
      </dgm:prSet>
      <dgm:spPr/>
    </dgm:pt>
  </dgm:ptLst>
  <dgm:cxnLst>
    <dgm:cxn modelId="{6F614803-1958-41A4-AF72-EEC6571DF924}" srcId="{8F2A1DCF-E88C-4867-B02B-04049E6E6B2E}" destId="{6CCF87D9-A0AE-4929-A0B9-EF12BA3AB484}" srcOrd="0" destOrd="0" parTransId="{E2B3F83B-7F6F-4B05-A193-75A20C7876EA}" sibTransId="{823BA200-B1BB-4D15-90FD-48D802BB90B2}"/>
    <dgm:cxn modelId="{C078292C-D3DE-48CD-AA54-BFA69E3FD2E2}" srcId="{BE07986C-E746-4350-8D50-19B8B4A0562E}" destId="{BF2F3BEF-EDB0-4AC4-83F9-BF08E15FD305}" srcOrd="2" destOrd="0" parTransId="{37287B35-F8D7-4A2F-BAF0-29D67C536578}" sibTransId="{F9E55A60-798F-4156-9DB3-5FA61AD42850}"/>
    <dgm:cxn modelId="{E1B16F2E-6C9A-4EFF-BC04-154484AB487B}" type="presOf" srcId="{8F2A1DCF-E88C-4867-B02B-04049E6E6B2E}" destId="{7CEA504A-9A42-447F-BBFB-BB2FFF15BD5E}" srcOrd="0" destOrd="0" presId="urn:microsoft.com/office/officeart/2005/8/layout/vList2"/>
    <dgm:cxn modelId="{61A96562-346B-4F2A-BDB6-A3FB4606E6CC}" type="presOf" srcId="{BE07986C-E746-4350-8D50-19B8B4A0562E}" destId="{A8931EA0-1136-43D4-AAF1-CA25895515F9}" srcOrd="0" destOrd="0" presId="urn:microsoft.com/office/officeart/2005/8/layout/vList2"/>
    <dgm:cxn modelId="{9309B582-BC47-4DC1-A3AC-A0FDDAA403E9}" srcId="{BE07986C-E746-4350-8D50-19B8B4A0562E}" destId="{7B963303-D712-412E-9C5E-BC556078328B}" srcOrd="3" destOrd="0" parTransId="{5635D4DB-38D4-4DD2-97C3-189EBCDF2B3B}" sibTransId="{8E00426C-0C65-424B-B998-FDFFEA4CF8BD}"/>
    <dgm:cxn modelId="{BA608B95-12E8-4784-AA89-EDCEBB9FD580}" type="presOf" srcId="{7B963303-D712-412E-9C5E-BC556078328B}" destId="{55E7F485-BA3D-43AD-9D0D-CEC2C97D8452}" srcOrd="0" destOrd="0" presId="urn:microsoft.com/office/officeart/2005/8/layout/vList2"/>
    <dgm:cxn modelId="{7B5F5FA2-BCF9-499A-9E21-154D50565EAC}" type="presOf" srcId="{BF2F3BEF-EDB0-4AC4-83F9-BF08E15FD305}" destId="{1AC4EBE9-18BF-4D83-B3E1-F620B98B0463}" srcOrd="0" destOrd="0" presId="urn:microsoft.com/office/officeart/2005/8/layout/vList2"/>
    <dgm:cxn modelId="{A577CEAC-9218-45DE-A310-51CA8EF44DF2}" type="presOf" srcId="{6CCF87D9-A0AE-4929-A0B9-EF12BA3AB484}" destId="{2DCDB867-4E69-4A54-9452-1045F4A0F3ED}" srcOrd="0" destOrd="0" presId="urn:microsoft.com/office/officeart/2005/8/layout/vList2"/>
    <dgm:cxn modelId="{139B89BA-F7A5-4822-9927-2F8D96CEA714}" srcId="{BE07986C-E746-4350-8D50-19B8B4A0562E}" destId="{C26DDD43-4DC2-436D-A2C2-54F3C17A0D82}" srcOrd="0" destOrd="0" parTransId="{A2BFF0D2-146E-4938-B63D-B90F53B71E7A}" sibTransId="{312C3806-377C-4DFE-864C-826059BB80D2}"/>
    <dgm:cxn modelId="{5FA6B0E0-F043-49AC-8B1A-9CD760F01226}" type="presOf" srcId="{C26DDD43-4DC2-436D-A2C2-54F3C17A0D82}" destId="{6F845E8A-D263-45DA-ACCD-E5C9F9919617}" srcOrd="0" destOrd="0" presId="urn:microsoft.com/office/officeart/2005/8/layout/vList2"/>
    <dgm:cxn modelId="{2EA2A0F6-9B13-4827-869C-43EE44D41D6D}" srcId="{BE07986C-E746-4350-8D50-19B8B4A0562E}" destId="{8F2A1DCF-E88C-4867-B02B-04049E6E6B2E}" srcOrd="1" destOrd="0" parTransId="{A397C98E-DF8D-4922-86E2-004F06A37057}" sibTransId="{D75CC964-A040-4AA9-9289-254AE21E2674}"/>
    <dgm:cxn modelId="{C4D999DA-DA08-4A8A-B3FD-BA6F9EB088C1}" type="presParOf" srcId="{A8931EA0-1136-43D4-AAF1-CA25895515F9}" destId="{6F845E8A-D263-45DA-ACCD-E5C9F9919617}" srcOrd="0" destOrd="0" presId="urn:microsoft.com/office/officeart/2005/8/layout/vList2"/>
    <dgm:cxn modelId="{AF150F10-8FF4-4AA2-9CD1-BEB376252975}" type="presParOf" srcId="{A8931EA0-1136-43D4-AAF1-CA25895515F9}" destId="{96D2D34D-2172-4288-9ADE-E06E5F751CC1}" srcOrd="1" destOrd="0" presId="urn:microsoft.com/office/officeart/2005/8/layout/vList2"/>
    <dgm:cxn modelId="{3E0CF978-5228-44FA-A608-08899E3FA796}" type="presParOf" srcId="{A8931EA0-1136-43D4-AAF1-CA25895515F9}" destId="{7CEA504A-9A42-447F-BBFB-BB2FFF15BD5E}" srcOrd="2" destOrd="0" presId="urn:microsoft.com/office/officeart/2005/8/layout/vList2"/>
    <dgm:cxn modelId="{8B07C5F9-5DA2-4D4D-B697-C63D12085490}" type="presParOf" srcId="{A8931EA0-1136-43D4-AAF1-CA25895515F9}" destId="{2DCDB867-4E69-4A54-9452-1045F4A0F3ED}" srcOrd="3" destOrd="0" presId="urn:microsoft.com/office/officeart/2005/8/layout/vList2"/>
    <dgm:cxn modelId="{144B7A37-61D8-45F8-BBBE-066852076992}" type="presParOf" srcId="{A8931EA0-1136-43D4-AAF1-CA25895515F9}" destId="{1AC4EBE9-18BF-4D83-B3E1-F620B98B0463}" srcOrd="4" destOrd="0" presId="urn:microsoft.com/office/officeart/2005/8/layout/vList2"/>
    <dgm:cxn modelId="{B9FA077D-A177-40E3-AC5B-CFA35D9EA0BE}" type="presParOf" srcId="{A8931EA0-1136-43D4-AAF1-CA25895515F9}" destId="{0FA4CE4D-2DF5-4550-8AC5-C39A9A2FA4EE}" srcOrd="5" destOrd="0" presId="urn:microsoft.com/office/officeart/2005/8/layout/vList2"/>
    <dgm:cxn modelId="{A33DAB57-8695-43C1-ABAC-3DA7324B0AC8}" type="presParOf" srcId="{A8931EA0-1136-43D4-AAF1-CA25895515F9}" destId="{55E7F485-BA3D-43AD-9D0D-CEC2C97D84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912EF2-E083-433F-A393-4A3694C697B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7550967-3C03-4845-B21F-39E3F004276C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1. Podnošenje i prijem prigovora</a:t>
          </a:r>
          <a:endParaRPr lang="sr-Latn-RS" noProof="0" dirty="0">
            <a:latin typeface="+mj-lt"/>
          </a:endParaRPr>
        </a:p>
      </dgm:t>
    </dgm:pt>
    <dgm:pt modelId="{B4062BEC-E945-4FBA-A69D-3511B5DAA276}" type="parTrans" cxnId="{A518EF22-4B83-4112-8C22-F0A668039561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A90854CC-DA4B-4ABF-975E-4D02146EA478}" type="sibTrans" cxnId="{A518EF22-4B83-4112-8C22-F0A6680395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0E5C6CD-004F-4085-A6D5-9E7A5D1D5229}">
      <dgm:prSet custT="1"/>
      <dgm:spPr/>
      <dgm:t>
        <a:bodyPr/>
        <a:lstStyle/>
        <a:p>
          <a:r>
            <a:rPr lang="sr-Latn-RS" sz="3400" b="0" i="0" baseline="0" noProof="0" dirty="0">
              <a:latin typeface="+mj-lt"/>
            </a:rPr>
            <a:t>2. Prethodno ispitivanje prigovora</a:t>
          </a:r>
        </a:p>
      </dgm:t>
    </dgm:pt>
    <dgm:pt modelId="{3EC682BA-06B6-4B2C-9418-6856E5F09028}" type="parTrans" cxnId="{051AEC71-4CE1-4960-962F-747C7ABF276E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3FD435F0-DF30-47E8-8C4F-1DCCF3EB440A}" type="sibTrans" cxnId="{051AEC71-4CE1-4960-962F-747C7ABF276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EF9F1DB-61B3-45ED-8D4B-E7CCD204A950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3. Procena osnovanosti prigovora</a:t>
          </a:r>
          <a:endParaRPr lang="sr-Latn-RS" noProof="0" dirty="0">
            <a:latin typeface="+mj-lt"/>
          </a:endParaRPr>
        </a:p>
      </dgm:t>
    </dgm:pt>
    <dgm:pt modelId="{8D0B942C-56F6-4681-8E74-4A098C4F44F0}" type="parTrans" cxnId="{39F92B0E-9250-4087-A62E-6050493DAFF1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972DD916-7537-411D-B54D-34931CE7C2C9}" type="sibTrans" cxnId="{39F92B0E-9250-4087-A62E-6050493DAFF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1A1B802-09D0-40D2-9DFB-99504140327E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4. Rešenje i pravni lekovi/sankcije</a:t>
          </a:r>
          <a:endParaRPr lang="sr-Latn-RS" noProof="0" dirty="0">
            <a:latin typeface="+mj-lt"/>
          </a:endParaRPr>
        </a:p>
      </dgm:t>
    </dgm:pt>
    <dgm:pt modelId="{3A422EBB-0375-44AB-9B53-CB1FC4070524}" type="parTrans" cxnId="{85C5BAA0-E8CF-4E5C-A7FC-3AFD769ADFD6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4E6A8B5A-C9E0-42D2-8A55-039B551A0749}" type="sibTrans" cxnId="{85C5BAA0-E8CF-4E5C-A7FC-3AFD769ADF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ED314CB-0132-4B2D-A7BC-116947172F64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6. Žalba, ukoliko je primenjivo</a:t>
          </a:r>
          <a:endParaRPr lang="sr-Latn-RS" noProof="0">
            <a:latin typeface="+mj-lt"/>
          </a:endParaRPr>
        </a:p>
      </dgm:t>
    </dgm:pt>
    <dgm:pt modelId="{7D0AB8D1-7418-422A-85A4-13532BD1D382}" type="parTrans" cxnId="{E0C9687B-1C50-46BC-836E-8562D986D810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E2344B1A-A562-444B-A4DC-383526B2B98A}" type="sibTrans" cxnId="{E0C9687B-1C50-46BC-836E-8562D986D81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F2A0A3B-F557-46FA-A672-F41872F9DDB9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5. Objavljivanje odluke</a:t>
          </a:r>
          <a:endParaRPr lang="sr-Latn-RS" noProof="0">
            <a:latin typeface="+mj-lt"/>
          </a:endParaRPr>
        </a:p>
      </dgm:t>
    </dgm:pt>
    <dgm:pt modelId="{A3EF7C92-6B53-41AC-BC7A-83A1FC0F759A}" type="sibTrans" cxnId="{5F469C90-D5D2-4225-A17D-7E0E94BED12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9652A08-7860-40EF-94B2-34EEC1498E07}" type="parTrans" cxnId="{5F469C90-D5D2-4225-A17D-7E0E94BED12B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C0C2DDD6-462C-4DCE-8CD0-AE8F5DE15A64}" type="pres">
      <dgm:prSet presAssocID="{95912EF2-E083-433F-A393-4A3694C697BF}" presName="Name0" presStyleCnt="0">
        <dgm:presLayoutVars>
          <dgm:dir/>
          <dgm:resizeHandles val="exact"/>
        </dgm:presLayoutVars>
      </dgm:prSet>
      <dgm:spPr/>
    </dgm:pt>
    <dgm:pt modelId="{10AF2BF3-57C7-4BB2-B445-493F0BF0BB29}" type="pres">
      <dgm:prSet presAssocID="{17550967-3C03-4845-B21F-39E3F004276C}" presName="node" presStyleLbl="node1" presStyleIdx="0" presStyleCnt="6">
        <dgm:presLayoutVars>
          <dgm:bulletEnabled val="1"/>
        </dgm:presLayoutVars>
      </dgm:prSet>
      <dgm:spPr/>
    </dgm:pt>
    <dgm:pt modelId="{A87F6A0F-1A5D-474E-B473-73F3CAE4D0CE}" type="pres">
      <dgm:prSet presAssocID="{A90854CC-DA4B-4ABF-975E-4D02146EA478}" presName="sibTrans" presStyleLbl="sibTrans1D1" presStyleIdx="0" presStyleCnt="5"/>
      <dgm:spPr/>
    </dgm:pt>
    <dgm:pt modelId="{D1EEBEB0-1C5B-4F10-A454-C5FA9E52F821}" type="pres">
      <dgm:prSet presAssocID="{A90854CC-DA4B-4ABF-975E-4D02146EA478}" presName="connectorText" presStyleLbl="sibTrans1D1" presStyleIdx="0" presStyleCnt="5"/>
      <dgm:spPr/>
    </dgm:pt>
    <dgm:pt modelId="{E2D9E934-0566-4AFE-962D-7D95A7CE89FC}" type="pres">
      <dgm:prSet presAssocID="{D0E5C6CD-004F-4085-A6D5-9E7A5D1D5229}" presName="node" presStyleLbl="node1" presStyleIdx="1" presStyleCnt="6">
        <dgm:presLayoutVars>
          <dgm:bulletEnabled val="1"/>
        </dgm:presLayoutVars>
      </dgm:prSet>
      <dgm:spPr/>
    </dgm:pt>
    <dgm:pt modelId="{ED8A6F80-5F84-451C-9C0B-5F2AEF1D09BA}" type="pres">
      <dgm:prSet presAssocID="{3FD435F0-DF30-47E8-8C4F-1DCCF3EB440A}" presName="sibTrans" presStyleLbl="sibTrans1D1" presStyleIdx="1" presStyleCnt="5"/>
      <dgm:spPr/>
    </dgm:pt>
    <dgm:pt modelId="{2E496C24-0795-4971-B14C-5745975B6C9A}" type="pres">
      <dgm:prSet presAssocID="{3FD435F0-DF30-47E8-8C4F-1DCCF3EB440A}" presName="connectorText" presStyleLbl="sibTrans1D1" presStyleIdx="1" presStyleCnt="5"/>
      <dgm:spPr/>
    </dgm:pt>
    <dgm:pt modelId="{538F3D61-AD29-4C52-A082-157D8E3A8DED}" type="pres">
      <dgm:prSet presAssocID="{3EF9F1DB-61B3-45ED-8D4B-E7CCD204A950}" presName="node" presStyleLbl="node1" presStyleIdx="2" presStyleCnt="6">
        <dgm:presLayoutVars>
          <dgm:bulletEnabled val="1"/>
        </dgm:presLayoutVars>
      </dgm:prSet>
      <dgm:spPr/>
    </dgm:pt>
    <dgm:pt modelId="{10C4069D-3B04-47EC-96B7-29165C1B553A}" type="pres">
      <dgm:prSet presAssocID="{972DD916-7537-411D-B54D-34931CE7C2C9}" presName="sibTrans" presStyleLbl="sibTrans1D1" presStyleIdx="2" presStyleCnt="5"/>
      <dgm:spPr/>
    </dgm:pt>
    <dgm:pt modelId="{B1E7381A-C92C-4147-B049-20DDF98AB79D}" type="pres">
      <dgm:prSet presAssocID="{972DD916-7537-411D-B54D-34931CE7C2C9}" presName="connectorText" presStyleLbl="sibTrans1D1" presStyleIdx="2" presStyleCnt="5"/>
      <dgm:spPr/>
    </dgm:pt>
    <dgm:pt modelId="{B013E16F-66F2-4BEA-96F6-E92952A306C9}" type="pres">
      <dgm:prSet presAssocID="{71A1B802-09D0-40D2-9DFB-99504140327E}" presName="node" presStyleLbl="node1" presStyleIdx="3" presStyleCnt="6">
        <dgm:presLayoutVars>
          <dgm:bulletEnabled val="1"/>
        </dgm:presLayoutVars>
      </dgm:prSet>
      <dgm:spPr/>
    </dgm:pt>
    <dgm:pt modelId="{C96392F7-8A78-4438-A464-31EBD17B57BC}" type="pres">
      <dgm:prSet presAssocID="{4E6A8B5A-C9E0-42D2-8A55-039B551A0749}" presName="sibTrans" presStyleLbl="sibTrans1D1" presStyleIdx="3" presStyleCnt="5"/>
      <dgm:spPr/>
    </dgm:pt>
    <dgm:pt modelId="{D5733971-F60C-4A76-9E15-B53D130D84F8}" type="pres">
      <dgm:prSet presAssocID="{4E6A8B5A-C9E0-42D2-8A55-039B551A0749}" presName="connectorText" presStyleLbl="sibTrans1D1" presStyleIdx="3" presStyleCnt="5"/>
      <dgm:spPr/>
    </dgm:pt>
    <dgm:pt modelId="{D42AA97C-1FD9-4092-844A-C1616EAB5439}" type="pres">
      <dgm:prSet presAssocID="{0F2A0A3B-F557-46FA-A672-F41872F9DDB9}" presName="node" presStyleLbl="node1" presStyleIdx="4" presStyleCnt="6">
        <dgm:presLayoutVars>
          <dgm:bulletEnabled val="1"/>
        </dgm:presLayoutVars>
      </dgm:prSet>
      <dgm:spPr/>
    </dgm:pt>
    <dgm:pt modelId="{A9EDC5A2-1944-4838-82F4-1340A0415A45}" type="pres">
      <dgm:prSet presAssocID="{A3EF7C92-6B53-41AC-BC7A-83A1FC0F759A}" presName="sibTrans" presStyleLbl="sibTrans1D1" presStyleIdx="4" presStyleCnt="5"/>
      <dgm:spPr/>
    </dgm:pt>
    <dgm:pt modelId="{15B47D9C-52B0-4967-9417-938781CB2EE5}" type="pres">
      <dgm:prSet presAssocID="{A3EF7C92-6B53-41AC-BC7A-83A1FC0F759A}" presName="connectorText" presStyleLbl="sibTrans1D1" presStyleIdx="4" presStyleCnt="5"/>
      <dgm:spPr/>
    </dgm:pt>
    <dgm:pt modelId="{7BD30CD5-0298-4412-A750-25C1572CD43B}" type="pres">
      <dgm:prSet presAssocID="{2ED314CB-0132-4B2D-A7BC-116947172F64}" presName="node" presStyleLbl="node1" presStyleIdx="5" presStyleCnt="6">
        <dgm:presLayoutVars>
          <dgm:bulletEnabled val="1"/>
        </dgm:presLayoutVars>
      </dgm:prSet>
      <dgm:spPr/>
    </dgm:pt>
  </dgm:ptLst>
  <dgm:cxnLst>
    <dgm:cxn modelId="{39F92B0E-9250-4087-A62E-6050493DAFF1}" srcId="{95912EF2-E083-433F-A393-4A3694C697BF}" destId="{3EF9F1DB-61B3-45ED-8D4B-E7CCD204A950}" srcOrd="2" destOrd="0" parTransId="{8D0B942C-56F6-4681-8E74-4A098C4F44F0}" sibTransId="{972DD916-7537-411D-B54D-34931CE7C2C9}"/>
    <dgm:cxn modelId="{1636C60F-680E-4426-88F9-D15DEF78C1AE}" type="presOf" srcId="{4E6A8B5A-C9E0-42D2-8A55-039B551A0749}" destId="{C96392F7-8A78-4438-A464-31EBD17B57BC}" srcOrd="0" destOrd="0" presId="urn:microsoft.com/office/officeart/2016/7/layout/RepeatingBendingProcessNew"/>
    <dgm:cxn modelId="{E7359510-867F-4DA6-B842-3A475666DE2F}" type="presOf" srcId="{4E6A8B5A-C9E0-42D2-8A55-039B551A0749}" destId="{D5733971-F60C-4A76-9E15-B53D130D84F8}" srcOrd="1" destOrd="0" presId="urn:microsoft.com/office/officeart/2016/7/layout/RepeatingBendingProcessNew"/>
    <dgm:cxn modelId="{A518EF22-4B83-4112-8C22-F0A668039561}" srcId="{95912EF2-E083-433F-A393-4A3694C697BF}" destId="{17550967-3C03-4845-B21F-39E3F004276C}" srcOrd="0" destOrd="0" parTransId="{B4062BEC-E945-4FBA-A69D-3511B5DAA276}" sibTransId="{A90854CC-DA4B-4ABF-975E-4D02146EA478}"/>
    <dgm:cxn modelId="{54FC4A2D-F48F-48B2-8981-222470C119B1}" type="presOf" srcId="{0F2A0A3B-F557-46FA-A672-F41872F9DDB9}" destId="{D42AA97C-1FD9-4092-844A-C1616EAB5439}" srcOrd="0" destOrd="0" presId="urn:microsoft.com/office/officeart/2016/7/layout/RepeatingBendingProcessNew"/>
    <dgm:cxn modelId="{38744C37-7458-49F3-B0BE-AAC8354551DB}" type="presOf" srcId="{A3EF7C92-6B53-41AC-BC7A-83A1FC0F759A}" destId="{15B47D9C-52B0-4967-9417-938781CB2EE5}" srcOrd="1" destOrd="0" presId="urn:microsoft.com/office/officeart/2016/7/layout/RepeatingBendingProcessNew"/>
    <dgm:cxn modelId="{219B8A3C-7F09-4E87-B3AA-58DA169B386F}" type="presOf" srcId="{2ED314CB-0132-4B2D-A7BC-116947172F64}" destId="{7BD30CD5-0298-4412-A750-25C1572CD43B}" srcOrd="0" destOrd="0" presId="urn:microsoft.com/office/officeart/2016/7/layout/RepeatingBendingProcessNew"/>
    <dgm:cxn modelId="{6BF4C03C-9D58-4B3E-92D0-283A27E5C886}" type="presOf" srcId="{A3EF7C92-6B53-41AC-BC7A-83A1FC0F759A}" destId="{A9EDC5A2-1944-4838-82F4-1340A0415A45}" srcOrd="0" destOrd="0" presId="urn:microsoft.com/office/officeart/2016/7/layout/RepeatingBendingProcessNew"/>
    <dgm:cxn modelId="{3133D55D-AC78-4901-9029-DC2B276C4E51}" type="presOf" srcId="{A90854CC-DA4B-4ABF-975E-4D02146EA478}" destId="{D1EEBEB0-1C5B-4F10-A454-C5FA9E52F821}" srcOrd="1" destOrd="0" presId="urn:microsoft.com/office/officeart/2016/7/layout/RepeatingBendingProcessNew"/>
    <dgm:cxn modelId="{53D48963-0531-4EF9-A5C1-8B3A5CB3C861}" type="presOf" srcId="{972DD916-7537-411D-B54D-34931CE7C2C9}" destId="{10C4069D-3B04-47EC-96B7-29165C1B553A}" srcOrd="0" destOrd="0" presId="urn:microsoft.com/office/officeart/2016/7/layout/RepeatingBendingProcessNew"/>
    <dgm:cxn modelId="{C54AC06B-B803-4EE8-982C-A5D0A23FC948}" type="presOf" srcId="{3FD435F0-DF30-47E8-8C4F-1DCCF3EB440A}" destId="{2E496C24-0795-4971-B14C-5745975B6C9A}" srcOrd="1" destOrd="0" presId="urn:microsoft.com/office/officeart/2016/7/layout/RepeatingBendingProcessNew"/>
    <dgm:cxn modelId="{4CA6EC6C-2442-40A8-8018-7557CD134EA8}" type="presOf" srcId="{A90854CC-DA4B-4ABF-975E-4D02146EA478}" destId="{A87F6A0F-1A5D-474E-B473-73F3CAE4D0CE}" srcOrd="0" destOrd="0" presId="urn:microsoft.com/office/officeart/2016/7/layout/RepeatingBendingProcessNew"/>
    <dgm:cxn modelId="{4F28036E-EFD1-45E9-9BB5-D40352F9C117}" type="presOf" srcId="{D0E5C6CD-004F-4085-A6D5-9E7A5D1D5229}" destId="{E2D9E934-0566-4AFE-962D-7D95A7CE89FC}" srcOrd="0" destOrd="0" presId="urn:microsoft.com/office/officeart/2016/7/layout/RepeatingBendingProcessNew"/>
    <dgm:cxn modelId="{051AEC71-4CE1-4960-962F-747C7ABF276E}" srcId="{95912EF2-E083-433F-A393-4A3694C697BF}" destId="{D0E5C6CD-004F-4085-A6D5-9E7A5D1D5229}" srcOrd="1" destOrd="0" parTransId="{3EC682BA-06B6-4B2C-9418-6856E5F09028}" sibTransId="{3FD435F0-DF30-47E8-8C4F-1DCCF3EB440A}"/>
    <dgm:cxn modelId="{BE286674-3DBE-4EC6-AA45-5E16C3E93337}" type="presOf" srcId="{17550967-3C03-4845-B21F-39E3F004276C}" destId="{10AF2BF3-57C7-4BB2-B445-493F0BF0BB29}" srcOrd="0" destOrd="0" presId="urn:microsoft.com/office/officeart/2016/7/layout/RepeatingBendingProcessNew"/>
    <dgm:cxn modelId="{4624C459-4781-4118-89C3-4F73B379F710}" type="presOf" srcId="{95912EF2-E083-433F-A393-4A3694C697BF}" destId="{C0C2DDD6-462C-4DCE-8CD0-AE8F5DE15A64}" srcOrd="0" destOrd="0" presId="urn:microsoft.com/office/officeart/2016/7/layout/RepeatingBendingProcessNew"/>
    <dgm:cxn modelId="{E0C9687B-1C50-46BC-836E-8562D986D810}" srcId="{95912EF2-E083-433F-A393-4A3694C697BF}" destId="{2ED314CB-0132-4B2D-A7BC-116947172F64}" srcOrd="5" destOrd="0" parTransId="{7D0AB8D1-7418-422A-85A4-13532BD1D382}" sibTransId="{E2344B1A-A562-444B-A4DC-383526B2B98A}"/>
    <dgm:cxn modelId="{5F469C90-D5D2-4225-A17D-7E0E94BED12B}" srcId="{95912EF2-E083-433F-A393-4A3694C697BF}" destId="{0F2A0A3B-F557-46FA-A672-F41872F9DDB9}" srcOrd="4" destOrd="0" parTransId="{69652A08-7860-40EF-94B2-34EEC1498E07}" sibTransId="{A3EF7C92-6B53-41AC-BC7A-83A1FC0F759A}"/>
    <dgm:cxn modelId="{85C5BAA0-E8CF-4E5C-A7FC-3AFD769ADFD6}" srcId="{95912EF2-E083-433F-A393-4A3694C697BF}" destId="{71A1B802-09D0-40D2-9DFB-99504140327E}" srcOrd="3" destOrd="0" parTransId="{3A422EBB-0375-44AB-9B53-CB1FC4070524}" sibTransId="{4E6A8B5A-C9E0-42D2-8A55-039B551A0749}"/>
    <dgm:cxn modelId="{104DC1A8-D7A8-4C16-BEBC-36A741BCCD9B}" type="presOf" srcId="{3FD435F0-DF30-47E8-8C4F-1DCCF3EB440A}" destId="{ED8A6F80-5F84-451C-9C0B-5F2AEF1D09BA}" srcOrd="0" destOrd="0" presId="urn:microsoft.com/office/officeart/2016/7/layout/RepeatingBendingProcessNew"/>
    <dgm:cxn modelId="{7E04CEBF-16A0-49BD-BBDC-54A99CCDA9B8}" type="presOf" srcId="{972DD916-7537-411D-B54D-34931CE7C2C9}" destId="{B1E7381A-C92C-4147-B049-20DDF98AB79D}" srcOrd="1" destOrd="0" presId="urn:microsoft.com/office/officeart/2016/7/layout/RepeatingBendingProcessNew"/>
    <dgm:cxn modelId="{7B0EFCD9-5EDB-4EA3-8CDB-87E57F9AA2DB}" type="presOf" srcId="{71A1B802-09D0-40D2-9DFB-99504140327E}" destId="{B013E16F-66F2-4BEA-96F6-E92952A306C9}" srcOrd="0" destOrd="0" presId="urn:microsoft.com/office/officeart/2016/7/layout/RepeatingBendingProcessNew"/>
    <dgm:cxn modelId="{957271F8-3433-4B80-B445-EEE522AE1BA8}" type="presOf" srcId="{3EF9F1DB-61B3-45ED-8D4B-E7CCD204A950}" destId="{538F3D61-AD29-4C52-A082-157D8E3A8DED}" srcOrd="0" destOrd="0" presId="urn:microsoft.com/office/officeart/2016/7/layout/RepeatingBendingProcessNew"/>
    <dgm:cxn modelId="{276BDCAF-F16B-43E9-B5F7-6E7CBA6FBBA6}" type="presParOf" srcId="{C0C2DDD6-462C-4DCE-8CD0-AE8F5DE15A64}" destId="{10AF2BF3-57C7-4BB2-B445-493F0BF0BB29}" srcOrd="0" destOrd="0" presId="urn:microsoft.com/office/officeart/2016/7/layout/RepeatingBendingProcessNew"/>
    <dgm:cxn modelId="{E6F1F5F8-A143-4BA7-93F7-5543009D7785}" type="presParOf" srcId="{C0C2DDD6-462C-4DCE-8CD0-AE8F5DE15A64}" destId="{A87F6A0F-1A5D-474E-B473-73F3CAE4D0CE}" srcOrd="1" destOrd="0" presId="urn:microsoft.com/office/officeart/2016/7/layout/RepeatingBendingProcessNew"/>
    <dgm:cxn modelId="{7427187E-8B27-4F39-A753-C4DC2BD044A7}" type="presParOf" srcId="{A87F6A0F-1A5D-474E-B473-73F3CAE4D0CE}" destId="{D1EEBEB0-1C5B-4F10-A454-C5FA9E52F821}" srcOrd="0" destOrd="0" presId="urn:microsoft.com/office/officeart/2016/7/layout/RepeatingBendingProcessNew"/>
    <dgm:cxn modelId="{A1921860-B1A6-4C06-83FA-C5E6912B2A27}" type="presParOf" srcId="{C0C2DDD6-462C-4DCE-8CD0-AE8F5DE15A64}" destId="{E2D9E934-0566-4AFE-962D-7D95A7CE89FC}" srcOrd="2" destOrd="0" presId="urn:microsoft.com/office/officeart/2016/7/layout/RepeatingBendingProcessNew"/>
    <dgm:cxn modelId="{3CE368B4-52BD-46CA-BF05-C5544F0CF3D6}" type="presParOf" srcId="{C0C2DDD6-462C-4DCE-8CD0-AE8F5DE15A64}" destId="{ED8A6F80-5F84-451C-9C0B-5F2AEF1D09BA}" srcOrd="3" destOrd="0" presId="urn:microsoft.com/office/officeart/2016/7/layout/RepeatingBendingProcessNew"/>
    <dgm:cxn modelId="{1202D1BD-E2F6-485C-BA8A-F0142897D5AD}" type="presParOf" srcId="{ED8A6F80-5F84-451C-9C0B-5F2AEF1D09BA}" destId="{2E496C24-0795-4971-B14C-5745975B6C9A}" srcOrd="0" destOrd="0" presId="urn:microsoft.com/office/officeart/2016/7/layout/RepeatingBendingProcessNew"/>
    <dgm:cxn modelId="{D4973D99-ADE4-4293-95C8-6ED6505A4C2E}" type="presParOf" srcId="{C0C2DDD6-462C-4DCE-8CD0-AE8F5DE15A64}" destId="{538F3D61-AD29-4C52-A082-157D8E3A8DED}" srcOrd="4" destOrd="0" presId="urn:microsoft.com/office/officeart/2016/7/layout/RepeatingBendingProcessNew"/>
    <dgm:cxn modelId="{51BCCB1A-3468-452D-8720-86E4B275C943}" type="presParOf" srcId="{C0C2DDD6-462C-4DCE-8CD0-AE8F5DE15A64}" destId="{10C4069D-3B04-47EC-96B7-29165C1B553A}" srcOrd="5" destOrd="0" presId="urn:microsoft.com/office/officeart/2016/7/layout/RepeatingBendingProcessNew"/>
    <dgm:cxn modelId="{8F8584C1-19DB-4CDA-8AD5-7AA843B6BAEF}" type="presParOf" srcId="{10C4069D-3B04-47EC-96B7-29165C1B553A}" destId="{B1E7381A-C92C-4147-B049-20DDF98AB79D}" srcOrd="0" destOrd="0" presId="urn:microsoft.com/office/officeart/2016/7/layout/RepeatingBendingProcessNew"/>
    <dgm:cxn modelId="{88E95DF5-5031-4312-A29A-11828E9043A7}" type="presParOf" srcId="{C0C2DDD6-462C-4DCE-8CD0-AE8F5DE15A64}" destId="{B013E16F-66F2-4BEA-96F6-E92952A306C9}" srcOrd="6" destOrd="0" presId="urn:microsoft.com/office/officeart/2016/7/layout/RepeatingBendingProcessNew"/>
    <dgm:cxn modelId="{7C5C9890-662A-42FE-97A3-11DD496B2726}" type="presParOf" srcId="{C0C2DDD6-462C-4DCE-8CD0-AE8F5DE15A64}" destId="{C96392F7-8A78-4438-A464-31EBD17B57BC}" srcOrd="7" destOrd="0" presId="urn:microsoft.com/office/officeart/2016/7/layout/RepeatingBendingProcessNew"/>
    <dgm:cxn modelId="{B2EE1F04-C01B-4EF4-B346-004F00745F25}" type="presParOf" srcId="{C96392F7-8A78-4438-A464-31EBD17B57BC}" destId="{D5733971-F60C-4A76-9E15-B53D130D84F8}" srcOrd="0" destOrd="0" presId="urn:microsoft.com/office/officeart/2016/7/layout/RepeatingBendingProcessNew"/>
    <dgm:cxn modelId="{517762FC-DAF7-4D3C-B3A9-1A099A268515}" type="presParOf" srcId="{C0C2DDD6-462C-4DCE-8CD0-AE8F5DE15A64}" destId="{D42AA97C-1FD9-4092-844A-C1616EAB5439}" srcOrd="8" destOrd="0" presId="urn:microsoft.com/office/officeart/2016/7/layout/RepeatingBendingProcessNew"/>
    <dgm:cxn modelId="{2F886445-811B-4B95-88F1-76A931E3BC35}" type="presParOf" srcId="{C0C2DDD6-462C-4DCE-8CD0-AE8F5DE15A64}" destId="{A9EDC5A2-1944-4838-82F4-1340A0415A45}" srcOrd="9" destOrd="0" presId="urn:microsoft.com/office/officeart/2016/7/layout/RepeatingBendingProcessNew"/>
    <dgm:cxn modelId="{B43FC73E-3856-4E9C-B8B8-CE7F58716A89}" type="presParOf" srcId="{A9EDC5A2-1944-4838-82F4-1340A0415A45}" destId="{15B47D9C-52B0-4967-9417-938781CB2EE5}" srcOrd="0" destOrd="0" presId="urn:microsoft.com/office/officeart/2016/7/layout/RepeatingBendingProcessNew"/>
    <dgm:cxn modelId="{278B27D0-C886-49A3-A384-0DEC06FF625F}" type="presParOf" srcId="{C0C2DDD6-462C-4DCE-8CD0-AE8F5DE15A64}" destId="{7BD30CD5-0298-4412-A750-25C1572CD43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912EF2-E083-433F-A393-4A3694C697B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7550967-3C03-4845-B21F-39E3F004276C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1. Podnošenje i prijem prigovora</a:t>
          </a:r>
          <a:endParaRPr lang="sr-Latn-RS" noProof="0" dirty="0">
            <a:latin typeface="+mj-lt"/>
          </a:endParaRPr>
        </a:p>
      </dgm:t>
    </dgm:pt>
    <dgm:pt modelId="{B4062BEC-E945-4FBA-A69D-3511B5DAA276}" type="parTrans" cxnId="{A518EF22-4B83-4112-8C22-F0A668039561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A90854CC-DA4B-4ABF-975E-4D02146EA478}" type="sibTrans" cxnId="{A518EF22-4B83-4112-8C22-F0A6680395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0E5C6CD-004F-4085-A6D5-9E7A5D1D5229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2. Prethodno ispitivanje prigovora </a:t>
          </a:r>
          <a:endParaRPr lang="sr-Latn-RS" noProof="0" dirty="0">
            <a:latin typeface="+mj-lt"/>
          </a:endParaRPr>
        </a:p>
      </dgm:t>
    </dgm:pt>
    <dgm:pt modelId="{3EC682BA-06B6-4B2C-9418-6856E5F09028}" type="parTrans" cxnId="{051AEC71-4CE1-4960-962F-747C7ABF276E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3FD435F0-DF30-47E8-8C4F-1DCCF3EB440A}" type="sibTrans" cxnId="{051AEC71-4CE1-4960-962F-747C7ABF276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EF9F1DB-61B3-45ED-8D4B-E7CCD204A950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3. Procena osnovanosti prigovora</a:t>
          </a:r>
          <a:endParaRPr lang="sr-Latn-RS" noProof="0" dirty="0">
            <a:latin typeface="+mj-lt"/>
          </a:endParaRPr>
        </a:p>
      </dgm:t>
    </dgm:pt>
    <dgm:pt modelId="{8D0B942C-56F6-4681-8E74-4A098C4F44F0}" type="parTrans" cxnId="{39F92B0E-9250-4087-A62E-6050493DAFF1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972DD916-7537-411D-B54D-34931CE7C2C9}" type="sibTrans" cxnId="{39F92B0E-9250-4087-A62E-6050493DAFF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1A1B802-09D0-40D2-9DFB-99504140327E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4. Rešenje i pravni lekovi/sankcije</a:t>
          </a:r>
          <a:endParaRPr lang="sr-Latn-RS" noProof="0">
            <a:latin typeface="+mj-lt"/>
          </a:endParaRPr>
        </a:p>
      </dgm:t>
    </dgm:pt>
    <dgm:pt modelId="{3A422EBB-0375-44AB-9B53-CB1FC4070524}" type="parTrans" cxnId="{85C5BAA0-E8CF-4E5C-A7FC-3AFD769ADFD6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4E6A8B5A-C9E0-42D2-8A55-039B551A0749}" type="sibTrans" cxnId="{85C5BAA0-E8CF-4E5C-A7FC-3AFD769ADF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ED314CB-0132-4B2D-A7BC-116947172F64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6. Žalba, ukoliko je primenjivo</a:t>
          </a:r>
          <a:endParaRPr lang="sr-Latn-RS" noProof="0">
            <a:latin typeface="+mj-lt"/>
          </a:endParaRPr>
        </a:p>
      </dgm:t>
    </dgm:pt>
    <dgm:pt modelId="{7D0AB8D1-7418-422A-85A4-13532BD1D382}" type="parTrans" cxnId="{E0C9687B-1C50-46BC-836E-8562D986D810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E2344B1A-A562-444B-A4DC-383526B2B98A}" type="sibTrans" cxnId="{E0C9687B-1C50-46BC-836E-8562D986D81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F2A0A3B-F557-46FA-A672-F41872F9DDB9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5. Objavljivanje odluke</a:t>
          </a:r>
          <a:endParaRPr lang="sr-Latn-RS" noProof="0">
            <a:latin typeface="+mj-lt"/>
          </a:endParaRPr>
        </a:p>
      </dgm:t>
    </dgm:pt>
    <dgm:pt modelId="{A3EF7C92-6B53-41AC-BC7A-83A1FC0F759A}" type="sibTrans" cxnId="{5F469C90-D5D2-4225-A17D-7E0E94BED12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9652A08-7860-40EF-94B2-34EEC1498E07}" type="parTrans" cxnId="{5F469C90-D5D2-4225-A17D-7E0E94BED12B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C0C2DDD6-462C-4DCE-8CD0-AE8F5DE15A64}" type="pres">
      <dgm:prSet presAssocID="{95912EF2-E083-433F-A393-4A3694C697BF}" presName="Name0" presStyleCnt="0">
        <dgm:presLayoutVars>
          <dgm:dir/>
          <dgm:resizeHandles val="exact"/>
        </dgm:presLayoutVars>
      </dgm:prSet>
      <dgm:spPr/>
    </dgm:pt>
    <dgm:pt modelId="{10AF2BF3-57C7-4BB2-B445-493F0BF0BB29}" type="pres">
      <dgm:prSet presAssocID="{17550967-3C03-4845-B21F-39E3F004276C}" presName="node" presStyleLbl="node1" presStyleIdx="0" presStyleCnt="6">
        <dgm:presLayoutVars>
          <dgm:bulletEnabled val="1"/>
        </dgm:presLayoutVars>
      </dgm:prSet>
      <dgm:spPr/>
    </dgm:pt>
    <dgm:pt modelId="{A87F6A0F-1A5D-474E-B473-73F3CAE4D0CE}" type="pres">
      <dgm:prSet presAssocID="{A90854CC-DA4B-4ABF-975E-4D02146EA478}" presName="sibTrans" presStyleLbl="sibTrans1D1" presStyleIdx="0" presStyleCnt="5"/>
      <dgm:spPr/>
    </dgm:pt>
    <dgm:pt modelId="{D1EEBEB0-1C5B-4F10-A454-C5FA9E52F821}" type="pres">
      <dgm:prSet presAssocID="{A90854CC-DA4B-4ABF-975E-4D02146EA478}" presName="connectorText" presStyleLbl="sibTrans1D1" presStyleIdx="0" presStyleCnt="5"/>
      <dgm:spPr/>
    </dgm:pt>
    <dgm:pt modelId="{E2D9E934-0566-4AFE-962D-7D95A7CE89FC}" type="pres">
      <dgm:prSet presAssocID="{D0E5C6CD-004F-4085-A6D5-9E7A5D1D5229}" presName="node" presStyleLbl="node1" presStyleIdx="1" presStyleCnt="6">
        <dgm:presLayoutVars>
          <dgm:bulletEnabled val="1"/>
        </dgm:presLayoutVars>
      </dgm:prSet>
      <dgm:spPr/>
    </dgm:pt>
    <dgm:pt modelId="{ED8A6F80-5F84-451C-9C0B-5F2AEF1D09BA}" type="pres">
      <dgm:prSet presAssocID="{3FD435F0-DF30-47E8-8C4F-1DCCF3EB440A}" presName="sibTrans" presStyleLbl="sibTrans1D1" presStyleIdx="1" presStyleCnt="5"/>
      <dgm:spPr/>
    </dgm:pt>
    <dgm:pt modelId="{2E496C24-0795-4971-B14C-5745975B6C9A}" type="pres">
      <dgm:prSet presAssocID="{3FD435F0-DF30-47E8-8C4F-1DCCF3EB440A}" presName="connectorText" presStyleLbl="sibTrans1D1" presStyleIdx="1" presStyleCnt="5"/>
      <dgm:spPr/>
    </dgm:pt>
    <dgm:pt modelId="{538F3D61-AD29-4C52-A082-157D8E3A8DED}" type="pres">
      <dgm:prSet presAssocID="{3EF9F1DB-61B3-45ED-8D4B-E7CCD204A950}" presName="node" presStyleLbl="node1" presStyleIdx="2" presStyleCnt="6">
        <dgm:presLayoutVars>
          <dgm:bulletEnabled val="1"/>
        </dgm:presLayoutVars>
      </dgm:prSet>
      <dgm:spPr/>
    </dgm:pt>
    <dgm:pt modelId="{10C4069D-3B04-47EC-96B7-29165C1B553A}" type="pres">
      <dgm:prSet presAssocID="{972DD916-7537-411D-B54D-34931CE7C2C9}" presName="sibTrans" presStyleLbl="sibTrans1D1" presStyleIdx="2" presStyleCnt="5"/>
      <dgm:spPr/>
    </dgm:pt>
    <dgm:pt modelId="{B1E7381A-C92C-4147-B049-20DDF98AB79D}" type="pres">
      <dgm:prSet presAssocID="{972DD916-7537-411D-B54D-34931CE7C2C9}" presName="connectorText" presStyleLbl="sibTrans1D1" presStyleIdx="2" presStyleCnt="5"/>
      <dgm:spPr/>
    </dgm:pt>
    <dgm:pt modelId="{B013E16F-66F2-4BEA-96F6-E92952A306C9}" type="pres">
      <dgm:prSet presAssocID="{71A1B802-09D0-40D2-9DFB-99504140327E}" presName="node" presStyleLbl="node1" presStyleIdx="3" presStyleCnt="6">
        <dgm:presLayoutVars>
          <dgm:bulletEnabled val="1"/>
        </dgm:presLayoutVars>
      </dgm:prSet>
      <dgm:spPr/>
    </dgm:pt>
    <dgm:pt modelId="{C96392F7-8A78-4438-A464-31EBD17B57BC}" type="pres">
      <dgm:prSet presAssocID="{4E6A8B5A-C9E0-42D2-8A55-039B551A0749}" presName="sibTrans" presStyleLbl="sibTrans1D1" presStyleIdx="3" presStyleCnt="5"/>
      <dgm:spPr/>
    </dgm:pt>
    <dgm:pt modelId="{D5733971-F60C-4A76-9E15-B53D130D84F8}" type="pres">
      <dgm:prSet presAssocID="{4E6A8B5A-C9E0-42D2-8A55-039B551A0749}" presName="connectorText" presStyleLbl="sibTrans1D1" presStyleIdx="3" presStyleCnt="5"/>
      <dgm:spPr/>
    </dgm:pt>
    <dgm:pt modelId="{D42AA97C-1FD9-4092-844A-C1616EAB5439}" type="pres">
      <dgm:prSet presAssocID="{0F2A0A3B-F557-46FA-A672-F41872F9DDB9}" presName="node" presStyleLbl="node1" presStyleIdx="4" presStyleCnt="6">
        <dgm:presLayoutVars>
          <dgm:bulletEnabled val="1"/>
        </dgm:presLayoutVars>
      </dgm:prSet>
      <dgm:spPr/>
    </dgm:pt>
    <dgm:pt modelId="{A9EDC5A2-1944-4838-82F4-1340A0415A45}" type="pres">
      <dgm:prSet presAssocID="{A3EF7C92-6B53-41AC-BC7A-83A1FC0F759A}" presName="sibTrans" presStyleLbl="sibTrans1D1" presStyleIdx="4" presStyleCnt="5"/>
      <dgm:spPr/>
    </dgm:pt>
    <dgm:pt modelId="{15B47D9C-52B0-4967-9417-938781CB2EE5}" type="pres">
      <dgm:prSet presAssocID="{A3EF7C92-6B53-41AC-BC7A-83A1FC0F759A}" presName="connectorText" presStyleLbl="sibTrans1D1" presStyleIdx="4" presStyleCnt="5"/>
      <dgm:spPr/>
    </dgm:pt>
    <dgm:pt modelId="{7BD30CD5-0298-4412-A750-25C1572CD43B}" type="pres">
      <dgm:prSet presAssocID="{2ED314CB-0132-4B2D-A7BC-116947172F64}" presName="node" presStyleLbl="node1" presStyleIdx="5" presStyleCnt="6">
        <dgm:presLayoutVars>
          <dgm:bulletEnabled val="1"/>
        </dgm:presLayoutVars>
      </dgm:prSet>
      <dgm:spPr/>
    </dgm:pt>
  </dgm:ptLst>
  <dgm:cxnLst>
    <dgm:cxn modelId="{39F92B0E-9250-4087-A62E-6050493DAFF1}" srcId="{95912EF2-E083-433F-A393-4A3694C697BF}" destId="{3EF9F1DB-61B3-45ED-8D4B-E7CCD204A950}" srcOrd="2" destOrd="0" parTransId="{8D0B942C-56F6-4681-8E74-4A098C4F44F0}" sibTransId="{972DD916-7537-411D-B54D-34931CE7C2C9}"/>
    <dgm:cxn modelId="{1636C60F-680E-4426-88F9-D15DEF78C1AE}" type="presOf" srcId="{4E6A8B5A-C9E0-42D2-8A55-039B551A0749}" destId="{C96392F7-8A78-4438-A464-31EBD17B57BC}" srcOrd="0" destOrd="0" presId="urn:microsoft.com/office/officeart/2016/7/layout/RepeatingBendingProcessNew"/>
    <dgm:cxn modelId="{E7359510-867F-4DA6-B842-3A475666DE2F}" type="presOf" srcId="{4E6A8B5A-C9E0-42D2-8A55-039B551A0749}" destId="{D5733971-F60C-4A76-9E15-B53D130D84F8}" srcOrd="1" destOrd="0" presId="urn:microsoft.com/office/officeart/2016/7/layout/RepeatingBendingProcessNew"/>
    <dgm:cxn modelId="{A518EF22-4B83-4112-8C22-F0A668039561}" srcId="{95912EF2-E083-433F-A393-4A3694C697BF}" destId="{17550967-3C03-4845-B21F-39E3F004276C}" srcOrd="0" destOrd="0" parTransId="{B4062BEC-E945-4FBA-A69D-3511B5DAA276}" sibTransId="{A90854CC-DA4B-4ABF-975E-4D02146EA478}"/>
    <dgm:cxn modelId="{54FC4A2D-F48F-48B2-8981-222470C119B1}" type="presOf" srcId="{0F2A0A3B-F557-46FA-A672-F41872F9DDB9}" destId="{D42AA97C-1FD9-4092-844A-C1616EAB5439}" srcOrd="0" destOrd="0" presId="urn:microsoft.com/office/officeart/2016/7/layout/RepeatingBendingProcessNew"/>
    <dgm:cxn modelId="{38744C37-7458-49F3-B0BE-AAC8354551DB}" type="presOf" srcId="{A3EF7C92-6B53-41AC-BC7A-83A1FC0F759A}" destId="{15B47D9C-52B0-4967-9417-938781CB2EE5}" srcOrd="1" destOrd="0" presId="urn:microsoft.com/office/officeart/2016/7/layout/RepeatingBendingProcessNew"/>
    <dgm:cxn modelId="{219B8A3C-7F09-4E87-B3AA-58DA169B386F}" type="presOf" srcId="{2ED314CB-0132-4B2D-A7BC-116947172F64}" destId="{7BD30CD5-0298-4412-A750-25C1572CD43B}" srcOrd="0" destOrd="0" presId="urn:microsoft.com/office/officeart/2016/7/layout/RepeatingBendingProcessNew"/>
    <dgm:cxn modelId="{6BF4C03C-9D58-4B3E-92D0-283A27E5C886}" type="presOf" srcId="{A3EF7C92-6B53-41AC-BC7A-83A1FC0F759A}" destId="{A9EDC5A2-1944-4838-82F4-1340A0415A45}" srcOrd="0" destOrd="0" presId="urn:microsoft.com/office/officeart/2016/7/layout/RepeatingBendingProcessNew"/>
    <dgm:cxn modelId="{3133D55D-AC78-4901-9029-DC2B276C4E51}" type="presOf" srcId="{A90854CC-DA4B-4ABF-975E-4D02146EA478}" destId="{D1EEBEB0-1C5B-4F10-A454-C5FA9E52F821}" srcOrd="1" destOrd="0" presId="urn:microsoft.com/office/officeart/2016/7/layout/RepeatingBendingProcessNew"/>
    <dgm:cxn modelId="{53D48963-0531-4EF9-A5C1-8B3A5CB3C861}" type="presOf" srcId="{972DD916-7537-411D-B54D-34931CE7C2C9}" destId="{10C4069D-3B04-47EC-96B7-29165C1B553A}" srcOrd="0" destOrd="0" presId="urn:microsoft.com/office/officeart/2016/7/layout/RepeatingBendingProcessNew"/>
    <dgm:cxn modelId="{C54AC06B-B803-4EE8-982C-A5D0A23FC948}" type="presOf" srcId="{3FD435F0-DF30-47E8-8C4F-1DCCF3EB440A}" destId="{2E496C24-0795-4971-B14C-5745975B6C9A}" srcOrd="1" destOrd="0" presId="urn:microsoft.com/office/officeart/2016/7/layout/RepeatingBendingProcessNew"/>
    <dgm:cxn modelId="{4CA6EC6C-2442-40A8-8018-7557CD134EA8}" type="presOf" srcId="{A90854CC-DA4B-4ABF-975E-4D02146EA478}" destId="{A87F6A0F-1A5D-474E-B473-73F3CAE4D0CE}" srcOrd="0" destOrd="0" presId="urn:microsoft.com/office/officeart/2016/7/layout/RepeatingBendingProcessNew"/>
    <dgm:cxn modelId="{4F28036E-EFD1-45E9-9BB5-D40352F9C117}" type="presOf" srcId="{D0E5C6CD-004F-4085-A6D5-9E7A5D1D5229}" destId="{E2D9E934-0566-4AFE-962D-7D95A7CE89FC}" srcOrd="0" destOrd="0" presId="urn:microsoft.com/office/officeart/2016/7/layout/RepeatingBendingProcessNew"/>
    <dgm:cxn modelId="{051AEC71-4CE1-4960-962F-747C7ABF276E}" srcId="{95912EF2-E083-433F-A393-4A3694C697BF}" destId="{D0E5C6CD-004F-4085-A6D5-9E7A5D1D5229}" srcOrd="1" destOrd="0" parTransId="{3EC682BA-06B6-4B2C-9418-6856E5F09028}" sibTransId="{3FD435F0-DF30-47E8-8C4F-1DCCF3EB440A}"/>
    <dgm:cxn modelId="{BE286674-3DBE-4EC6-AA45-5E16C3E93337}" type="presOf" srcId="{17550967-3C03-4845-B21F-39E3F004276C}" destId="{10AF2BF3-57C7-4BB2-B445-493F0BF0BB29}" srcOrd="0" destOrd="0" presId="urn:microsoft.com/office/officeart/2016/7/layout/RepeatingBendingProcessNew"/>
    <dgm:cxn modelId="{4624C459-4781-4118-89C3-4F73B379F710}" type="presOf" srcId="{95912EF2-E083-433F-A393-4A3694C697BF}" destId="{C0C2DDD6-462C-4DCE-8CD0-AE8F5DE15A64}" srcOrd="0" destOrd="0" presId="urn:microsoft.com/office/officeart/2016/7/layout/RepeatingBendingProcessNew"/>
    <dgm:cxn modelId="{E0C9687B-1C50-46BC-836E-8562D986D810}" srcId="{95912EF2-E083-433F-A393-4A3694C697BF}" destId="{2ED314CB-0132-4B2D-A7BC-116947172F64}" srcOrd="5" destOrd="0" parTransId="{7D0AB8D1-7418-422A-85A4-13532BD1D382}" sibTransId="{E2344B1A-A562-444B-A4DC-383526B2B98A}"/>
    <dgm:cxn modelId="{5F469C90-D5D2-4225-A17D-7E0E94BED12B}" srcId="{95912EF2-E083-433F-A393-4A3694C697BF}" destId="{0F2A0A3B-F557-46FA-A672-F41872F9DDB9}" srcOrd="4" destOrd="0" parTransId="{69652A08-7860-40EF-94B2-34EEC1498E07}" sibTransId="{A3EF7C92-6B53-41AC-BC7A-83A1FC0F759A}"/>
    <dgm:cxn modelId="{85C5BAA0-E8CF-4E5C-A7FC-3AFD769ADFD6}" srcId="{95912EF2-E083-433F-A393-4A3694C697BF}" destId="{71A1B802-09D0-40D2-9DFB-99504140327E}" srcOrd="3" destOrd="0" parTransId="{3A422EBB-0375-44AB-9B53-CB1FC4070524}" sibTransId="{4E6A8B5A-C9E0-42D2-8A55-039B551A0749}"/>
    <dgm:cxn modelId="{104DC1A8-D7A8-4C16-BEBC-36A741BCCD9B}" type="presOf" srcId="{3FD435F0-DF30-47E8-8C4F-1DCCF3EB440A}" destId="{ED8A6F80-5F84-451C-9C0B-5F2AEF1D09BA}" srcOrd="0" destOrd="0" presId="urn:microsoft.com/office/officeart/2016/7/layout/RepeatingBendingProcessNew"/>
    <dgm:cxn modelId="{7E04CEBF-16A0-49BD-BBDC-54A99CCDA9B8}" type="presOf" srcId="{972DD916-7537-411D-B54D-34931CE7C2C9}" destId="{B1E7381A-C92C-4147-B049-20DDF98AB79D}" srcOrd="1" destOrd="0" presId="urn:microsoft.com/office/officeart/2016/7/layout/RepeatingBendingProcessNew"/>
    <dgm:cxn modelId="{7B0EFCD9-5EDB-4EA3-8CDB-87E57F9AA2DB}" type="presOf" srcId="{71A1B802-09D0-40D2-9DFB-99504140327E}" destId="{B013E16F-66F2-4BEA-96F6-E92952A306C9}" srcOrd="0" destOrd="0" presId="urn:microsoft.com/office/officeart/2016/7/layout/RepeatingBendingProcessNew"/>
    <dgm:cxn modelId="{957271F8-3433-4B80-B445-EEE522AE1BA8}" type="presOf" srcId="{3EF9F1DB-61B3-45ED-8D4B-E7CCD204A950}" destId="{538F3D61-AD29-4C52-A082-157D8E3A8DED}" srcOrd="0" destOrd="0" presId="urn:microsoft.com/office/officeart/2016/7/layout/RepeatingBendingProcessNew"/>
    <dgm:cxn modelId="{276BDCAF-F16B-43E9-B5F7-6E7CBA6FBBA6}" type="presParOf" srcId="{C0C2DDD6-462C-4DCE-8CD0-AE8F5DE15A64}" destId="{10AF2BF3-57C7-4BB2-B445-493F0BF0BB29}" srcOrd="0" destOrd="0" presId="urn:microsoft.com/office/officeart/2016/7/layout/RepeatingBendingProcessNew"/>
    <dgm:cxn modelId="{E6F1F5F8-A143-4BA7-93F7-5543009D7785}" type="presParOf" srcId="{C0C2DDD6-462C-4DCE-8CD0-AE8F5DE15A64}" destId="{A87F6A0F-1A5D-474E-B473-73F3CAE4D0CE}" srcOrd="1" destOrd="0" presId="urn:microsoft.com/office/officeart/2016/7/layout/RepeatingBendingProcessNew"/>
    <dgm:cxn modelId="{7427187E-8B27-4F39-A753-C4DC2BD044A7}" type="presParOf" srcId="{A87F6A0F-1A5D-474E-B473-73F3CAE4D0CE}" destId="{D1EEBEB0-1C5B-4F10-A454-C5FA9E52F821}" srcOrd="0" destOrd="0" presId="urn:microsoft.com/office/officeart/2016/7/layout/RepeatingBendingProcessNew"/>
    <dgm:cxn modelId="{A1921860-B1A6-4C06-83FA-C5E6912B2A27}" type="presParOf" srcId="{C0C2DDD6-462C-4DCE-8CD0-AE8F5DE15A64}" destId="{E2D9E934-0566-4AFE-962D-7D95A7CE89FC}" srcOrd="2" destOrd="0" presId="urn:microsoft.com/office/officeart/2016/7/layout/RepeatingBendingProcessNew"/>
    <dgm:cxn modelId="{3CE368B4-52BD-46CA-BF05-C5544F0CF3D6}" type="presParOf" srcId="{C0C2DDD6-462C-4DCE-8CD0-AE8F5DE15A64}" destId="{ED8A6F80-5F84-451C-9C0B-5F2AEF1D09BA}" srcOrd="3" destOrd="0" presId="urn:microsoft.com/office/officeart/2016/7/layout/RepeatingBendingProcessNew"/>
    <dgm:cxn modelId="{1202D1BD-E2F6-485C-BA8A-F0142897D5AD}" type="presParOf" srcId="{ED8A6F80-5F84-451C-9C0B-5F2AEF1D09BA}" destId="{2E496C24-0795-4971-B14C-5745975B6C9A}" srcOrd="0" destOrd="0" presId="urn:microsoft.com/office/officeart/2016/7/layout/RepeatingBendingProcessNew"/>
    <dgm:cxn modelId="{D4973D99-ADE4-4293-95C8-6ED6505A4C2E}" type="presParOf" srcId="{C0C2DDD6-462C-4DCE-8CD0-AE8F5DE15A64}" destId="{538F3D61-AD29-4C52-A082-157D8E3A8DED}" srcOrd="4" destOrd="0" presId="urn:microsoft.com/office/officeart/2016/7/layout/RepeatingBendingProcessNew"/>
    <dgm:cxn modelId="{51BCCB1A-3468-452D-8720-86E4B275C943}" type="presParOf" srcId="{C0C2DDD6-462C-4DCE-8CD0-AE8F5DE15A64}" destId="{10C4069D-3B04-47EC-96B7-29165C1B553A}" srcOrd="5" destOrd="0" presId="urn:microsoft.com/office/officeart/2016/7/layout/RepeatingBendingProcessNew"/>
    <dgm:cxn modelId="{8F8584C1-19DB-4CDA-8AD5-7AA843B6BAEF}" type="presParOf" srcId="{10C4069D-3B04-47EC-96B7-29165C1B553A}" destId="{B1E7381A-C92C-4147-B049-20DDF98AB79D}" srcOrd="0" destOrd="0" presId="urn:microsoft.com/office/officeart/2016/7/layout/RepeatingBendingProcessNew"/>
    <dgm:cxn modelId="{88E95DF5-5031-4312-A29A-11828E9043A7}" type="presParOf" srcId="{C0C2DDD6-462C-4DCE-8CD0-AE8F5DE15A64}" destId="{B013E16F-66F2-4BEA-96F6-E92952A306C9}" srcOrd="6" destOrd="0" presId="urn:microsoft.com/office/officeart/2016/7/layout/RepeatingBendingProcessNew"/>
    <dgm:cxn modelId="{7C5C9890-662A-42FE-97A3-11DD496B2726}" type="presParOf" srcId="{C0C2DDD6-462C-4DCE-8CD0-AE8F5DE15A64}" destId="{C96392F7-8A78-4438-A464-31EBD17B57BC}" srcOrd="7" destOrd="0" presId="urn:microsoft.com/office/officeart/2016/7/layout/RepeatingBendingProcessNew"/>
    <dgm:cxn modelId="{B2EE1F04-C01B-4EF4-B346-004F00745F25}" type="presParOf" srcId="{C96392F7-8A78-4438-A464-31EBD17B57BC}" destId="{D5733971-F60C-4A76-9E15-B53D130D84F8}" srcOrd="0" destOrd="0" presId="urn:microsoft.com/office/officeart/2016/7/layout/RepeatingBendingProcessNew"/>
    <dgm:cxn modelId="{517762FC-DAF7-4D3C-B3A9-1A099A268515}" type="presParOf" srcId="{C0C2DDD6-462C-4DCE-8CD0-AE8F5DE15A64}" destId="{D42AA97C-1FD9-4092-844A-C1616EAB5439}" srcOrd="8" destOrd="0" presId="urn:microsoft.com/office/officeart/2016/7/layout/RepeatingBendingProcessNew"/>
    <dgm:cxn modelId="{2F886445-811B-4B95-88F1-76A931E3BC35}" type="presParOf" srcId="{C0C2DDD6-462C-4DCE-8CD0-AE8F5DE15A64}" destId="{A9EDC5A2-1944-4838-82F4-1340A0415A45}" srcOrd="9" destOrd="0" presId="urn:microsoft.com/office/officeart/2016/7/layout/RepeatingBendingProcessNew"/>
    <dgm:cxn modelId="{B43FC73E-3856-4E9C-B8B8-CE7F58716A89}" type="presParOf" srcId="{A9EDC5A2-1944-4838-82F4-1340A0415A45}" destId="{15B47D9C-52B0-4967-9417-938781CB2EE5}" srcOrd="0" destOrd="0" presId="urn:microsoft.com/office/officeart/2016/7/layout/RepeatingBendingProcessNew"/>
    <dgm:cxn modelId="{278B27D0-C886-49A3-A384-0DEC06FF625F}" type="presParOf" srcId="{C0C2DDD6-462C-4DCE-8CD0-AE8F5DE15A64}" destId="{7BD30CD5-0298-4412-A750-25C1572CD43B}" srcOrd="10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166531-8BB3-4CFB-8B4B-D2B28214F4F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037F4CC-6037-480C-9C1A-47AE8EDCA544}">
      <dgm:prSet/>
      <dgm:spPr/>
      <dgm:t>
        <a:bodyPr/>
        <a:lstStyle/>
        <a:p>
          <a:pPr>
            <a:lnSpc>
              <a:spcPct val="100000"/>
            </a:lnSpc>
          </a:pPr>
          <a:r>
            <a:rPr lang="sr-Latn-RS" noProof="0" dirty="0"/>
            <a:t>RIK obrazac za prigovor</a:t>
          </a:r>
        </a:p>
      </dgm:t>
    </dgm:pt>
    <dgm:pt modelId="{1504D940-2CDD-4134-AF4D-E4A3E74E95FD}" type="parTrans" cxnId="{0BBC6384-2847-44A4-89C6-F98F4EF5F90B}">
      <dgm:prSet/>
      <dgm:spPr/>
      <dgm:t>
        <a:bodyPr/>
        <a:lstStyle/>
        <a:p>
          <a:endParaRPr lang="en-US"/>
        </a:p>
      </dgm:t>
    </dgm:pt>
    <dgm:pt modelId="{4A45C0FB-0A86-481A-8F4E-3DCFF27CBC45}" type="sibTrans" cxnId="{0BBC6384-2847-44A4-89C6-F98F4EF5F90B}">
      <dgm:prSet/>
      <dgm:spPr/>
      <dgm:t>
        <a:bodyPr/>
        <a:lstStyle/>
        <a:p>
          <a:endParaRPr lang="en-US"/>
        </a:p>
      </dgm:t>
    </dgm:pt>
    <dgm:pt modelId="{33FD44E3-DF79-45A6-B788-21140CA2604F}">
      <dgm:prSet/>
      <dgm:spPr/>
      <dgm:t>
        <a:bodyPr/>
        <a:lstStyle/>
        <a:p>
          <a:pPr>
            <a:lnSpc>
              <a:spcPct val="100000"/>
            </a:lnSpc>
          </a:pPr>
          <a:r>
            <a:rPr lang="sr-Latn-RS" noProof="0" dirty="0"/>
            <a:t>Otpremite na internet stranicu RIK-a</a:t>
          </a:r>
        </a:p>
      </dgm:t>
    </dgm:pt>
    <dgm:pt modelId="{8457CD07-06FC-4776-82A3-FB4A8E66647F}" type="parTrans" cxnId="{7DCD5113-08CB-46C7-A182-B488E2C3A708}">
      <dgm:prSet/>
      <dgm:spPr/>
      <dgm:t>
        <a:bodyPr/>
        <a:lstStyle/>
        <a:p>
          <a:endParaRPr lang="en-US"/>
        </a:p>
      </dgm:t>
    </dgm:pt>
    <dgm:pt modelId="{96CB5A6E-BF44-453D-8288-D7ED6597C613}" type="sibTrans" cxnId="{7DCD5113-08CB-46C7-A182-B488E2C3A708}">
      <dgm:prSet/>
      <dgm:spPr/>
      <dgm:t>
        <a:bodyPr/>
        <a:lstStyle/>
        <a:p>
          <a:endParaRPr lang="en-US"/>
        </a:p>
      </dgm:t>
    </dgm:pt>
    <dgm:pt modelId="{A43302FA-EC01-4EBF-B182-566F5CA5BA98}">
      <dgm:prSet/>
      <dgm:spPr/>
      <dgm:t>
        <a:bodyPr/>
        <a:lstStyle/>
        <a:p>
          <a:pPr>
            <a:lnSpc>
              <a:spcPct val="100000"/>
            </a:lnSpc>
          </a:pPr>
          <a:r>
            <a:rPr lang="sr-Latn-RS" noProof="0" dirty="0"/>
            <a:t>Podnošenje prigovora lično ili putem pošte</a:t>
          </a:r>
        </a:p>
      </dgm:t>
    </dgm:pt>
    <dgm:pt modelId="{14E97905-EBE5-4EC0-9D1E-CABFC09D470A}" type="parTrans" cxnId="{41FAA903-6378-44E7-AA8A-4A0C192A8240}">
      <dgm:prSet/>
      <dgm:spPr/>
      <dgm:t>
        <a:bodyPr/>
        <a:lstStyle/>
        <a:p>
          <a:endParaRPr lang="en-US"/>
        </a:p>
      </dgm:t>
    </dgm:pt>
    <dgm:pt modelId="{9768862F-1C3A-435E-A53B-D9580E0BF9B0}" type="sibTrans" cxnId="{41FAA903-6378-44E7-AA8A-4A0C192A8240}">
      <dgm:prSet/>
      <dgm:spPr/>
      <dgm:t>
        <a:bodyPr/>
        <a:lstStyle/>
        <a:p>
          <a:endParaRPr lang="en-US"/>
        </a:p>
      </dgm:t>
    </dgm:pt>
    <dgm:pt modelId="{430A578E-702D-42F2-8220-FF877FA8D4E1}" type="pres">
      <dgm:prSet presAssocID="{E3166531-8BB3-4CFB-8B4B-D2B28214F4F0}" presName="root" presStyleCnt="0">
        <dgm:presLayoutVars>
          <dgm:dir/>
          <dgm:resizeHandles val="exact"/>
        </dgm:presLayoutVars>
      </dgm:prSet>
      <dgm:spPr/>
    </dgm:pt>
    <dgm:pt modelId="{A1A5A981-740F-44DC-B525-C52C5E6A9835}" type="pres">
      <dgm:prSet presAssocID="{0037F4CC-6037-480C-9C1A-47AE8EDCA544}" presName="compNode" presStyleCnt="0"/>
      <dgm:spPr/>
    </dgm:pt>
    <dgm:pt modelId="{D91CFBE3-017C-4B04-9B32-D2920D86367F}" type="pres">
      <dgm:prSet presAssocID="{0037F4CC-6037-480C-9C1A-47AE8EDCA5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872D60CD-0B13-4235-9880-AB9687F954EF}" type="pres">
      <dgm:prSet presAssocID="{0037F4CC-6037-480C-9C1A-47AE8EDCA544}" presName="spaceRect" presStyleCnt="0"/>
      <dgm:spPr/>
    </dgm:pt>
    <dgm:pt modelId="{6A7B2C7F-7EE2-42CF-9198-D4F9DE610EF4}" type="pres">
      <dgm:prSet presAssocID="{0037F4CC-6037-480C-9C1A-47AE8EDCA544}" presName="textRect" presStyleLbl="revTx" presStyleIdx="0" presStyleCnt="3">
        <dgm:presLayoutVars>
          <dgm:chMax val="1"/>
          <dgm:chPref val="1"/>
        </dgm:presLayoutVars>
      </dgm:prSet>
      <dgm:spPr/>
    </dgm:pt>
    <dgm:pt modelId="{980C9483-BF83-4A3C-9FC2-609F1D8F50B3}" type="pres">
      <dgm:prSet presAssocID="{4A45C0FB-0A86-481A-8F4E-3DCFF27CBC45}" presName="sibTrans" presStyleCnt="0"/>
      <dgm:spPr/>
    </dgm:pt>
    <dgm:pt modelId="{648E6BE5-6D4A-4495-ABD8-26D7B3EEFCA2}" type="pres">
      <dgm:prSet presAssocID="{33FD44E3-DF79-45A6-B788-21140CA2604F}" presName="compNode" presStyleCnt="0"/>
      <dgm:spPr/>
    </dgm:pt>
    <dgm:pt modelId="{1D6D210D-A793-4A27-B598-C8291A5588B9}" type="pres">
      <dgm:prSet presAssocID="{33FD44E3-DF79-45A6-B788-21140CA2604F}" presName="iconRect" presStyleLbl="node1" presStyleIdx="1" presStyleCnt="3" custLinFactX="100000" custLinFactNeighborX="113813" custLinFactNeighborY="227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 from cloud"/>
        </a:ext>
      </dgm:extLst>
    </dgm:pt>
    <dgm:pt modelId="{10A1FFB5-BEB8-4957-817E-8AFAA82E63B2}" type="pres">
      <dgm:prSet presAssocID="{33FD44E3-DF79-45A6-B788-21140CA2604F}" presName="spaceRect" presStyleCnt="0"/>
      <dgm:spPr/>
    </dgm:pt>
    <dgm:pt modelId="{33C93309-B7B1-4069-BD3B-1EFC5C54660A}" type="pres">
      <dgm:prSet presAssocID="{33FD44E3-DF79-45A6-B788-21140CA2604F}" presName="textRect" presStyleLbl="revTx" presStyleIdx="1" presStyleCnt="3" custLinFactNeighborX="92918" custLinFactNeighborY="22104">
        <dgm:presLayoutVars>
          <dgm:chMax val="1"/>
          <dgm:chPref val="1"/>
        </dgm:presLayoutVars>
      </dgm:prSet>
      <dgm:spPr/>
    </dgm:pt>
    <dgm:pt modelId="{BEBDFCE2-99D4-4DFE-81E0-F39F8FF96D30}" type="pres">
      <dgm:prSet presAssocID="{96CB5A6E-BF44-453D-8288-D7ED6597C613}" presName="sibTrans" presStyleCnt="0"/>
      <dgm:spPr/>
    </dgm:pt>
    <dgm:pt modelId="{CA25848B-15B3-4F4C-B975-608AAECEEB19}" type="pres">
      <dgm:prSet presAssocID="{A43302FA-EC01-4EBF-B182-566F5CA5BA98}" presName="compNode" presStyleCnt="0"/>
      <dgm:spPr/>
    </dgm:pt>
    <dgm:pt modelId="{E4591A4E-258B-48AA-8272-EFD5C541DC92}" type="pres">
      <dgm:prSet presAssocID="{A43302FA-EC01-4EBF-B182-566F5CA5BA98}" presName="iconRect" presStyleLbl="node1" presStyleIdx="2" presStyleCnt="3" custFlipVert="1" custFlipHor="1" custScaleX="70325" custScaleY="70325" custLinFactX="-100000" custLinFactY="-21669" custLinFactNeighborX="-161111" custLinFactNeighborY="-100000"/>
      <dgm:spPr>
        <a:noFill/>
        <a:ln>
          <a:noFill/>
        </a:ln>
      </dgm:spPr>
    </dgm:pt>
    <dgm:pt modelId="{4BDB512B-3A86-45CA-BFF3-B183C70FDF6F}" type="pres">
      <dgm:prSet presAssocID="{A43302FA-EC01-4EBF-B182-566F5CA5BA98}" presName="spaceRect" presStyleCnt="0"/>
      <dgm:spPr/>
    </dgm:pt>
    <dgm:pt modelId="{BAD454EA-9D46-4C40-9EC2-CC78A2EA20F1}" type="pres">
      <dgm:prSet presAssocID="{A43302FA-EC01-4EBF-B182-566F5CA5BA98}" presName="textRect" presStyleLbl="revTx" presStyleIdx="2" presStyleCnt="3" custLinFactX="-39631" custLinFactNeighborX="-100000" custLinFactNeighborY="20191">
        <dgm:presLayoutVars>
          <dgm:chMax val="1"/>
          <dgm:chPref val="1"/>
        </dgm:presLayoutVars>
      </dgm:prSet>
      <dgm:spPr/>
    </dgm:pt>
  </dgm:ptLst>
  <dgm:cxnLst>
    <dgm:cxn modelId="{41FAA903-6378-44E7-AA8A-4A0C192A8240}" srcId="{E3166531-8BB3-4CFB-8B4B-D2B28214F4F0}" destId="{A43302FA-EC01-4EBF-B182-566F5CA5BA98}" srcOrd="2" destOrd="0" parTransId="{14E97905-EBE5-4EC0-9D1E-CABFC09D470A}" sibTransId="{9768862F-1C3A-435E-A53B-D9580E0BF9B0}"/>
    <dgm:cxn modelId="{7DCD5113-08CB-46C7-A182-B488E2C3A708}" srcId="{E3166531-8BB3-4CFB-8B4B-D2B28214F4F0}" destId="{33FD44E3-DF79-45A6-B788-21140CA2604F}" srcOrd="1" destOrd="0" parTransId="{8457CD07-06FC-4776-82A3-FB4A8E66647F}" sibTransId="{96CB5A6E-BF44-453D-8288-D7ED6597C613}"/>
    <dgm:cxn modelId="{90BCCB32-7956-4EFF-825C-ED2939A01DBB}" type="presOf" srcId="{0037F4CC-6037-480C-9C1A-47AE8EDCA544}" destId="{6A7B2C7F-7EE2-42CF-9198-D4F9DE610EF4}" srcOrd="0" destOrd="0" presId="urn:microsoft.com/office/officeart/2018/2/layout/IconLabelList"/>
    <dgm:cxn modelId="{49494551-2DDF-4C05-A062-C9F96AA8A46D}" type="presOf" srcId="{33FD44E3-DF79-45A6-B788-21140CA2604F}" destId="{33C93309-B7B1-4069-BD3B-1EFC5C54660A}" srcOrd="0" destOrd="0" presId="urn:microsoft.com/office/officeart/2018/2/layout/IconLabelList"/>
    <dgm:cxn modelId="{0BBC6384-2847-44A4-89C6-F98F4EF5F90B}" srcId="{E3166531-8BB3-4CFB-8B4B-D2B28214F4F0}" destId="{0037F4CC-6037-480C-9C1A-47AE8EDCA544}" srcOrd="0" destOrd="0" parTransId="{1504D940-2CDD-4134-AF4D-E4A3E74E95FD}" sibTransId="{4A45C0FB-0A86-481A-8F4E-3DCFF27CBC45}"/>
    <dgm:cxn modelId="{0A648897-3FC0-485A-B8C5-3B5368EAEEDD}" type="presOf" srcId="{A43302FA-EC01-4EBF-B182-566F5CA5BA98}" destId="{BAD454EA-9D46-4C40-9EC2-CC78A2EA20F1}" srcOrd="0" destOrd="0" presId="urn:microsoft.com/office/officeart/2018/2/layout/IconLabelList"/>
    <dgm:cxn modelId="{5279D2AF-EB1D-4239-AB03-C52A9547A0EB}" type="presOf" srcId="{E3166531-8BB3-4CFB-8B4B-D2B28214F4F0}" destId="{430A578E-702D-42F2-8220-FF877FA8D4E1}" srcOrd="0" destOrd="0" presId="urn:microsoft.com/office/officeart/2018/2/layout/IconLabelList"/>
    <dgm:cxn modelId="{01568ECE-5179-4B62-9A97-8447637964D6}" type="presParOf" srcId="{430A578E-702D-42F2-8220-FF877FA8D4E1}" destId="{A1A5A981-740F-44DC-B525-C52C5E6A9835}" srcOrd="0" destOrd="0" presId="urn:microsoft.com/office/officeart/2018/2/layout/IconLabelList"/>
    <dgm:cxn modelId="{31F567D3-76AA-462A-8E2F-270D1BFE83F6}" type="presParOf" srcId="{A1A5A981-740F-44DC-B525-C52C5E6A9835}" destId="{D91CFBE3-017C-4B04-9B32-D2920D86367F}" srcOrd="0" destOrd="0" presId="urn:microsoft.com/office/officeart/2018/2/layout/IconLabelList"/>
    <dgm:cxn modelId="{F00973AB-2CDF-4A9B-93C3-03978870F8E0}" type="presParOf" srcId="{A1A5A981-740F-44DC-B525-C52C5E6A9835}" destId="{872D60CD-0B13-4235-9880-AB9687F954EF}" srcOrd="1" destOrd="0" presId="urn:microsoft.com/office/officeart/2018/2/layout/IconLabelList"/>
    <dgm:cxn modelId="{FACF71D2-D477-449D-8C8B-0F6E90850175}" type="presParOf" srcId="{A1A5A981-740F-44DC-B525-C52C5E6A9835}" destId="{6A7B2C7F-7EE2-42CF-9198-D4F9DE610EF4}" srcOrd="2" destOrd="0" presId="urn:microsoft.com/office/officeart/2018/2/layout/IconLabelList"/>
    <dgm:cxn modelId="{3A9C3224-1DEE-40BA-B123-BEBAD98DCFF0}" type="presParOf" srcId="{430A578E-702D-42F2-8220-FF877FA8D4E1}" destId="{980C9483-BF83-4A3C-9FC2-609F1D8F50B3}" srcOrd="1" destOrd="0" presId="urn:microsoft.com/office/officeart/2018/2/layout/IconLabelList"/>
    <dgm:cxn modelId="{8C7313CF-2288-41FB-A07B-8A99882EE737}" type="presParOf" srcId="{430A578E-702D-42F2-8220-FF877FA8D4E1}" destId="{648E6BE5-6D4A-4495-ABD8-26D7B3EEFCA2}" srcOrd="2" destOrd="0" presId="urn:microsoft.com/office/officeart/2018/2/layout/IconLabelList"/>
    <dgm:cxn modelId="{0A140262-D6A0-4B8E-B5FA-CEE8DE14D3A1}" type="presParOf" srcId="{648E6BE5-6D4A-4495-ABD8-26D7B3EEFCA2}" destId="{1D6D210D-A793-4A27-B598-C8291A5588B9}" srcOrd="0" destOrd="0" presId="urn:microsoft.com/office/officeart/2018/2/layout/IconLabelList"/>
    <dgm:cxn modelId="{38F14894-CA91-47E9-A55E-2FD2F7B0A2A4}" type="presParOf" srcId="{648E6BE5-6D4A-4495-ABD8-26D7B3EEFCA2}" destId="{10A1FFB5-BEB8-4957-817E-8AFAA82E63B2}" srcOrd="1" destOrd="0" presId="urn:microsoft.com/office/officeart/2018/2/layout/IconLabelList"/>
    <dgm:cxn modelId="{C32E384D-7820-42C1-BF7B-C4DDE0EC3DED}" type="presParOf" srcId="{648E6BE5-6D4A-4495-ABD8-26D7B3EEFCA2}" destId="{33C93309-B7B1-4069-BD3B-1EFC5C54660A}" srcOrd="2" destOrd="0" presId="urn:microsoft.com/office/officeart/2018/2/layout/IconLabelList"/>
    <dgm:cxn modelId="{C51F2284-A1BB-4E52-8C2D-E009053BF55F}" type="presParOf" srcId="{430A578E-702D-42F2-8220-FF877FA8D4E1}" destId="{BEBDFCE2-99D4-4DFE-81E0-F39F8FF96D30}" srcOrd="3" destOrd="0" presId="urn:microsoft.com/office/officeart/2018/2/layout/IconLabelList"/>
    <dgm:cxn modelId="{EF1D661B-28ED-4195-8E39-9831C2DAE0DF}" type="presParOf" srcId="{430A578E-702D-42F2-8220-FF877FA8D4E1}" destId="{CA25848B-15B3-4F4C-B975-608AAECEEB19}" srcOrd="4" destOrd="0" presId="urn:microsoft.com/office/officeart/2018/2/layout/IconLabelList"/>
    <dgm:cxn modelId="{05BC2DB9-211F-4BA7-913B-A43AD4E8A8A8}" type="presParOf" srcId="{CA25848B-15B3-4F4C-B975-608AAECEEB19}" destId="{E4591A4E-258B-48AA-8272-EFD5C541DC92}" srcOrd="0" destOrd="0" presId="urn:microsoft.com/office/officeart/2018/2/layout/IconLabelList"/>
    <dgm:cxn modelId="{2906B34C-338E-41A5-967E-E3C7887FF4CC}" type="presParOf" srcId="{CA25848B-15B3-4F4C-B975-608AAECEEB19}" destId="{4BDB512B-3A86-45CA-BFF3-B183C70FDF6F}" srcOrd="1" destOrd="0" presId="urn:microsoft.com/office/officeart/2018/2/layout/IconLabelList"/>
    <dgm:cxn modelId="{7171E89B-44FE-4EAC-84B1-679230D35E8D}" type="presParOf" srcId="{CA25848B-15B3-4F4C-B975-608AAECEEB19}" destId="{BAD454EA-9D46-4C40-9EC2-CC78A2EA20F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912EF2-E083-433F-A393-4A3694C697B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7550967-3C03-4845-B21F-39E3F004276C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1. Podnošenje i prijem prigovora</a:t>
          </a:r>
          <a:endParaRPr lang="sr-Latn-RS" noProof="0">
            <a:latin typeface="+mj-lt"/>
          </a:endParaRPr>
        </a:p>
      </dgm:t>
    </dgm:pt>
    <dgm:pt modelId="{B4062BEC-E945-4FBA-A69D-3511B5DAA276}" type="parTrans" cxnId="{A518EF22-4B83-4112-8C22-F0A668039561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A90854CC-DA4B-4ABF-975E-4D02146EA478}" type="sibTrans" cxnId="{A518EF22-4B83-4112-8C22-F0A6680395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0E5C6CD-004F-4085-A6D5-9E7A5D1D5229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2. Prethodno ispitivanje prigovora </a:t>
          </a:r>
          <a:endParaRPr lang="sr-Latn-RS" noProof="0" dirty="0">
            <a:latin typeface="+mj-lt"/>
          </a:endParaRPr>
        </a:p>
      </dgm:t>
    </dgm:pt>
    <dgm:pt modelId="{3EC682BA-06B6-4B2C-9418-6856E5F09028}" type="parTrans" cxnId="{051AEC71-4CE1-4960-962F-747C7ABF276E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3FD435F0-DF30-47E8-8C4F-1DCCF3EB440A}" type="sibTrans" cxnId="{051AEC71-4CE1-4960-962F-747C7ABF276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EF9F1DB-61B3-45ED-8D4B-E7CCD204A950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3. Procena osnovanosti prigovora</a:t>
          </a:r>
          <a:endParaRPr lang="sr-Latn-RS" noProof="0" dirty="0">
            <a:latin typeface="+mj-lt"/>
          </a:endParaRPr>
        </a:p>
      </dgm:t>
    </dgm:pt>
    <dgm:pt modelId="{8D0B942C-56F6-4681-8E74-4A098C4F44F0}" type="parTrans" cxnId="{39F92B0E-9250-4087-A62E-6050493DAFF1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972DD916-7537-411D-B54D-34931CE7C2C9}" type="sibTrans" cxnId="{39F92B0E-9250-4087-A62E-6050493DAFF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1A1B802-09D0-40D2-9DFB-99504140327E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4. Rešenje i pravni lekovi/sankcije</a:t>
          </a:r>
          <a:endParaRPr lang="sr-Latn-RS" noProof="0">
            <a:latin typeface="+mj-lt"/>
          </a:endParaRPr>
        </a:p>
      </dgm:t>
    </dgm:pt>
    <dgm:pt modelId="{3A422EBB-0375-44AB-9B53-CB1FC4070524}" type="parTrans" cxnId="{85C5BAA0-E8CF-4E5C-A7FC-3AFD769ADFD6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4E6A8B5A-C9E0-42D2-8A55-039B551A0749}" type="sibTrans" cxnId="{85C5BAA0-E8CF-4E5C-A7FC-3AFD769ADF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ED314CB-0132-4B2D-A7BC-116947172F64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6. Žalba, ukoliko je primenjivo</a:t>
          </a:r>
          <a:endParaRPr lang="sr-Latn-RS" noProof="0">
            <a:latin typeface="+mj-lt"/>
          </a:endParaRPr>
        </a:p>
      </dgm:t>
    </dgm:pt>
    <dgm:pt modelId="{7D0AB8D1-7418-422A-85A4-13532BD1D382}" type="parTrans" cxnId="{E0C9687B-1C50-46BC-836E-8562D986D810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E2344B1A-A562-444B-A4DC-383526B2B98A}" type="sibTrans" cxnId="{E0C9687B-1C50-46BC-836E-8562D986D81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F2A0A3B-F557-46FA-A672-F41872F9DDB9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5. Objavljivanje odluke</a:t>
          </a:r>
          <a:endParaRPr lang="sr-Latn-RS" noProof="0">
            <a:latin typeface="+mj-lt"/>
          </a:endParaRPr>
        </a:p>
      </dgm:t>
    </dgm:pt>
    <dgm:pt modelId="{A3EF7C92-6B53-41AC-BC7A-83A1FC0F759A}" type="sibTrans" cxnId="{5F469C90-D5D2-4225-A17D-7E0E94BED12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9652A08-7860-40EF-94B2-34EEC1498E07}" type="parTrans" cxnId="{5F469C90-D5D2-4225-A17D-7E0E94BED12B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C0C2DDD6-462C-4DCE-8CD0-AE8F5DE15A64}" type="pres">
      <dgm:prSet presAssocID="{95912EF2-E083-433F-A393-4A3694C697BF}" presName="Name0" presStyleCnt="0">
        <dgm:presLayoutVars>
          <dgm:dir/>
          <dgm:resizeHandles val="exact"/>
        </dgm:presLayoutVars>
      </dgm:prSet>
      <dgm:spPr/>
    </dgm:pt>
    <dgm:pt modelId="{10AF2BF3-57C7-4BB2-B445-493F0BF0BB29}" type="pres">
      <dgm:prSet presAssocID="{17550967-3C03-4845-B21F-39E3F004276C}" presName="node" presStyleLbl="node1" presStyleIdx="0" presStyleCnt="6">
        <dgm:presLayoutVars>
          <dgm:bulletEnabled val="1"/>
        </dgm:presLayoutVars>
      </dgm:prSet>
      <dgm:spPr/>
    </dgm:pt>
    <dgm:pt modelId="{A87F6A0F-1A5D-474E-B473-73F3CAE4D0CE}" type="pres">
      <dgm:prSet presAssocID="{A90854CC-DA4B-4ABF-975E-4D02146EA478}" presName="sibTrans" presStyleLbl="sibTrans1D1" presStyleIdx="0" presStyleCnt="5"/>
      <dgm:spPr/>
    </dgm:pt>
    <dgm:pt modelId="{D1EEBEB0-1C5B-4F10-A454-C5FA9E52F821}" type="pres">
      <dgm:prSet presAssocID="{A90854CC-DA4B-4ABF-975E-4D02146EA478}" presName="connectorText" presStyleLbl="sibTrans1D1" presStyleIdx="0" presStyleCnt="5"/>
      <dgm:spPr/>
    </dgm:pt>
    <dgm:pt modelId="{E2D9E934-0566-4AFE-962D-7D95A7CE89FC}" type="pres">
      <dgm:prSet presAssocID="{D0E5C6CD-004F-4085-A6D5-9E7A5D1D5229}" presName="node" presStyleLbl="node1" presStyleIdx="1" presStyleCnt="6">
        <dgm:presLayoutVars>
          <dgm:bulletEnabled val="1"/>
        </dgm:presLayoutVars>
      </dgm:prSet>
      <dgm:spPr/>
    </dgm:pt>
    <dgm:pt modelId="{ED8A6F80-5F84-451C-9C0B-5F2AEF1D09BA}" type="pres">
      <dgm:prSet presAssocID="{3FD435F0-DF30-47E8-8C4F-1DCCF3EB440A}" presName="sibTrans" presStyleLbl="sibTrans1D1" presStyleIdx="1" presStyleCnt="5"/>
      <dgm:spPr/>
    </dgm:pt>
    <dgm:pt modelId="{2E496C24-0795-4971-B14C-5745975B6C9A}" type="pres">
      <dgm:prSet presAssocID="{3FD435F0-DF30-47E8-8C4F-1DCCF3EB440A}" presName="connectorText" presStyleLbl="sibTrans1D1" presStyleIdx="1" presStyleCnt="5"/>
      <dgm:spPr/>
    </dgm:pt>
    <dgm:pt modelId="{538F3D61-AD29-4C52-A082-157D8E3A8DED}" type="pres">
      <dgm:prSet presAssocID="{3EF9F1DB-61B3-45ED-8D4B-E7CCD204A950}" presName="node" presStyleLbl="node1" presStyleIdx="2" presStyleCnt="6">
        <dgm:presLayoutVars>
          <dgm:bulletEnabled val="1"/>
        </dgm:presLayoutVars>
      </dgm:prSet>
      <dgm:spPr/>
    </dgm:pt>
    <dgm:pt modelId="{10C4069D-3B04-47EC-96B7-29165C1B553A}" type="pres">
      <dgm:prSet presAssocID="{972DD916-7537-411D-B54D-34931CE7C2C9}" presName="sibTrans" presStyleLbl="sibTrans1D1" presStyleIdx="2" presStyleCnt="5"/>
      <dgm:spPr/>
    </dgm:pt>
    <dgm:pt modelId="{B1E7381A-C92C-4147-B049-20DDF98AB79D}" type="pres">
      <dgm:prSet presAssocID="{972DD916-7537-411D-B54D-34931CE7C2C9}" presName="connectorText" presStyleLbl="sibTrans1D1" presStyleIdx="2" presStyleCnt="5"/>
      <dgm:spPr/>
    </dgm:pt>
    <dgm:pt modelId="{B013E16F-66F2-4BEA-96F6-E92952A306C9}" type="pres">
      <dgm:prSet presAssocID="{71A1B802-09D0-40D2-9DFB-99504140327E}" presName="node" presStyleLbl="node1" presStyleIdx="3" presStyleCnt="6">
        <dgm:presLayoutVars>
          <dgm:bulletEnabled val="1"/>
        </dgm:presLayoutVars>
      </dgm:prSet>
      <dgm:spPr/>
    </dgm:pt>
    <dgm:pt modelId="{C96392F7-8A78-4438-A464-31EBD17B57BC}" type="pres">
      <dgm:prSet presAssocID="{4E6A8B5A-C9E0-42D2-8A55-039B551A0749}" presName="sibTrans" presStyleLbl="sibTrans1D1" presStyleIdx="3" presStyleCnt="5"/>
      <dgm:spPr/>
    </dgm:pt>
    <dgm:pt modelId="{D5733971-F60C-4A76-9E15-B53D130D84F8}" type="pres">
      <dgm:prSet presAssocID="{4E6A8B5A-C9E0-42D2-8A55-039B551A0749}" presName="connectorText" presStyleLbl="sibTrans1D1" presStyleIdx="3" presStyleCnt="5"/>
      <dgm:spPr/>
    </dgm:pt>
    <dgm:pt modelId="{D42AA97C-1FD9-4092-844A-C1616EAB5439}" type="pres">
      <dgm:prSet presAssocID="{0F2A0A3B-F557-46FA-A672-F41872F9DDB9}" presName="node" presStyleLbl="node1" presStyleIdx="4" presStyleCnt="6">
        <dgm:presLayoutVars>
          <dgm:bulletEnabled val="1"/>
        </dgm:presLayoutVars>
      </dgm:prSet>
      <dgm:spPr/>
    </dgm:pt>
    <dgm:pt modelId="{A9EDC5A2-1944-4838-82F4-1340A0415A45}" type="pres">
      <dgm:prSet presAssocID="{A3EF7C92-6B53-41AC-BC7A-83A1FC0F759A}" presName="sibTrans" presStyleLbl="sibTrans1D1" presStyleIdx="4" presStyleCnt="5"/>
      <dgm:spPr/>
    </dgm:pt>
    <dgm:pt modelId="{15B47D9C-52B0-4967-9417-938781CB2EE5}" type="pres">
      <dgm:prSet presAssocID="{A3EF7C92-6B53-41AC-BC7A-83A1FC0F759A}" presName="connectorText" presStyleLbl="sibTrans1D1" presStyleIdx="4" presStyleCnt="5"/>
      <dgm:spPr/>
    </dgm:pt>
    <dgm:pt modelId="{7BD30CD5-0298-4412-A750-25C1572CD43B}" type="pres">
      <dgm:prSet presAssocID="{2ED314CB-0132-4B2D-A7BC-116947172F64}" presName="node" presStyleLbl="node1" presStyleIdx="5" presStyleCnt="6">
        <dgm:presLayoutVars>
          <dgm:bulletEnabled val="1"/>
        </dgm:presLayoutVars>
      </dgm:prSet>
      <dgm:spPr/>
    </dgm:pt>
  </dgm:ptLst>
  <dgm:cxnLst>
    <dgm:cxn modelId="{39F92B0E-9250-4087-A62E-6050493DAFF1}" srcId="{95912EF2-E083-433F-A393-4A3694C697BF}" destId="{3EF9F1DB-61B3-45ED-8D4B-E7CCD204A950}" srcOrd="2" destOrd="0" parTransId="{8D0B942C-56F6-4681-8E74-4A098C4F44F0}" sibTransId="{972DD916-7537-411D-B54D-34931CE7C2C9}"/>
    <dgm:cxn modelId="{1636C60F-680E-4426-88F9-D15DEF78C1AE}" type="presOf" srcId="{4E6A8B5A-C9E0-42D2-8A55-039B551A0749}" destId="{C96392F7-8A78-4438-A464-31EBD17B57BC}" srcOrd="0" destOrd="0" presId="urn:microsoft.com/office/officeart/2016/7/layout/RepeatingBendingProcessNew"/>
    <dgm:cxn modelId="{E7359510-867F-4DA6-B842-3A475666DE2F}" type="presOf" srcId="{4E6A8B5A-C9E0-42D2-8A55-039B551A0749}" destId="{D5733971-F60C-4A76-9E15-B53D130D84F8}" srcOrd="1" destOrd="0" presId="urn:microsoft.com/office/officeart/2016/7/layout/RepeatingBendingProcessNew"/>
    <dgm:cxn modelId="{A518EF22-4B83-4112-8C22-F0A668039561}" srcId="{95912EF2-E083-433F-A393-4A3694C697BF}" destId="{17550967-3C03-4845-B21F-39E3F004276C}" srcOrd="0" destOrd="0" parTransId="{B4062BEC-E945-4FBA-A69D-3511B5DAA276}" sibTransId="{A90854CC-DA4B-4ABF-975E-4D02146EA478}"/>
    <dgm:cxn modelId="{54FC4A2D-F48F-48B2-8981-222470C119B1}" type="presOf" srcId="{0F2A0A3B-F557-46FA-A672-F41872F9DDB9}" destId="{D42AA97C-1FD9-4092-844A-C1616EAB5439}" srcOrd="0" destOrd="0" presId="urn:microsoft.com/office/officeart/2016/7/layout/RepeatingBendingProcessNew"/>
    <dgm:cxn modelId="{38744C37-7458-49F3-B0BE-AAC8354551DB}" type="presOf" srcId="{A3EF7C92-6B53-41AC-BC7A-83A1FC0F759A}" destId="{15B47D9C-52B0-4967-9417-938781CB2EE5}" srcOrd="1" destOrd="0" presId="urn:microsoft.com/office/officeart/2016/7/layout/RepeatingBendingProcessNew"/>
    <dgm:cxn modelId="{219B8A3C-7F09-4E87-B3AA-58DA169B386F}" type="presOf" srcId="{2ED314CB-0132-4B2D-A7BC-116947172F64}" destId="{7BD30CD5-0298-4412-A750-25C1572CD43B}" srcOrd="0" destOrd="0" presId="urn:microsoft.com/office/officeart/2016/7/layout/RepeatingBendingProcessNew"/>
    <dgm:cxn modelId="{6BF4C03C-9D58-4B3E-92D0-283A27E5C886}" type="presOf" srcId="{A3EF7C92-6B53-41AC-BC7A-83A1FC0F759A}" destId="{A9EDC5A2-1944-4838-82F4-1340A0415A45}" srcOrd="0" destOrd="0" presId="urn:microsoft.com/office/officeart/2016/7/layout/RepeatingBendingProcessNew"/>
    <dgm:cxn modelId="{3133D55D-AC78-4901-9029-DC2B276C4E51}" type="presOf" srcId="{A90854CC-DA4B-4ABF-975E-4D02146EA478}" destId="{D1EEBEB0-1C5B-4F10-A454-C5FA9E52F821}" srcOrd="1" destOrd="0" presId="urn:microsoft.com/office/officeart/2016/7/layout/RepeatingBendingProcessNew"/>
    <dgm:cxn modelId="{53D48963-0531-4EF9-A5C1-8B3A5CB3C861}" type="presOf" srcId="{972DD916-7537-411D-B54D-34931CE7C2C9}" destId="{10C4069D-3B04-47EC-96B7-29165C1B553A}" srcOrd="0" destOrd="0" presId="urn:microsoft.com/office/officeart/2016/7/layout/RepeatingBendingProcessNew"/>
    <dgm:cxn modelId="{C54AC06B-B803-4EE8-982C-A5D0A23FC948}" type="presOf" srcId="{3FD435F0-DF30-47E8-8C4F-1DCCF3EB440A}" destId="{2E496C24-0795-4971-B14C-5745975B6C9A}" srcOrd="1" destOrd="0" presId="urn:microsoft.com/office/officeart/2016/7/layout/RepeatingBendingProcessNew"/>
    <dgm:cxn modelId="{4CA6EC6C-2442-40A8-8018-7557CD134EA8}" type="presOf" srcId="{A90854CC-DA4B-4ABF-975E-4D02146EA478}" destId="{A87F6A0F-1A5D-474E-B473-73F3CAE4D0CE}" srcOrd="0" destOrd="0" presId="urn:microsoft.com/office/officeart/2016/7/layout/RepeatingBendingProcessNew"/>
    <dgm:cxn modelId="{4F28036E-EFD1-45E9-9BB5-D40352F9C117}" type="presOf" srcId="{D0E5C6CD-004F-4085-A6D5-9E7A5D1D5229}" destId="{E2D9E934-0566-4AFE-962D-7D95A7CE89FC}" srcOrd="0" destOrd="0" presId="urn:microsoft.com/office/officeart/2016/7/layout/RepeatingBendingProcessNew"/>
    <dgm:cxn modelId="{051AEC71-4CE1-4960-962F-747C7ABF276E}" srcId="{95912EF2-E083-433F-A393-4A3694C697BF}" destId="{D0E5C6CD-004F-4085-A6D5-9E7A5D1D5229}" srcOrd="1" destOrd="0" parTransId="{3EC682BA-06B6-4B2C-9418-6856E5F09028}" sibTransId="{3FD435F0-DF30-47E8-8C4F-1DCCF3EB440A}"/>
    <dgm:cxn modelId="{BE286674-3DBE-4EC6-AA45-5E16C3E93337}" type="presOf" srcId="{17550967-3C03-4845-B21F-39E3F004276C}" destId="{10AF2BF3-57C7-4BB2-B445-493F0BF0BB29}" srcOrd="0" destOrd="0" presId="urn:microsoft.com/office/officeart/2016/7/layout/RepeatingBendingProcessNew"/>
    <dgm:cxn modelId="{4624C459-4781-4118-89C3-4F73B379F710}" type="presOf" srcId="{95912EF2-E083-433F-A393-4A3694C697BF}" destId="{C0C2DDD6-462C-4DCE-8CD0-AE8F5DE15A64}" srcOrd="0" destOrd="0" presId="urn:microsoft.com/office/officeart/2016/7/layout/RepeatingBendingProcessNew"/>
    <dgm:cxn modelId="{E0C9687B-1C50-46BC-836E-8562D986D810}" srcId="{95912EF2-E083-433F-A393-4A3694C697BF}" destId="{2ED314CB-0132-4B2D-A7BC-116947172F64}" srcOrd="5" destOrd="0" parTransId="{7D0AB8D1-7418-422A-85A4-13532BD1D382}" sibTransId="{E2344B1A-A562-444B-A4DC-383526B2B98A}"/>
    <dgm:cxn modelId="{5F469C90-D5D2-4225-A17D-7E0E94BED12B}" srcId="{95912EF2-E083-433F-A393-4A3694C697BF}" destId="{0F2A0A3B-F557-46FA-A672-F41872F9DDB9}" srcOrd="4" destOrd="0" parTransId="{69652A08-7860-40EF-94B2-34EEC1498E07}" sibTransId="{A3EF7C92-6B53-41AC-BC7A-83A1FC0F759A}"/>
    <dgm:cxn modelId="{85C5BAA0-E8CF-4E5C-A7FC-3AFD769ADFD6}" srcId="{95912EF2-E083-433F-A393-4A3694C697BF}" destId="{71A1B802-09D0-40D2-9DFB-99504140327E}" srcOrd="3" destOrd="0" parTransId="{3A422EBB-0375-44AB-9B53-CB1FC4070524}" sibTransId="{4E6A8B5A-C9E0-42D2-8A55-039B551A0749}"/>
    <dgm:cxn modelId="{104DC1A8-D7A8-4C16-BEBC-36A741BCCD9B}" type="presOf" srcId="{3FD435F0-DF30-47E8-8C4F-1DCCF3EB440A}" destId="{ED8A6F80-5F84-451C-9C0B-5F2AEF1D09BA}" srcOrd="0" destOrd="0" presId="urn:microsoft.com/office/officeart/2016/7/layout/RepeatingBendingProcessNew"/>
    <dgm:cxn modelId="{7E04CEBF-16A0-49BD-BBDC-54A99CCDA9B8}" type="presOf" srcId="{972DD916-7537-411D-B54D-34931CE7C2C9}" destId="{B1E7381A-C92C-4147-B049-20DDF98AB79D}" srcOrd="1" destOrd="0" presId="urn:microsoft.com/office/officeart/2016/7/layout/RepeatingBendingProcessNew"/>
    <dgm:cxn modelId="{7B0EFCD9-5EDB-4EA3-8CDB-87E57F9AA2DB}" type="presOf" srcId="{71A1B802-09D0-40D2-9DFB-99504140327E}" destId="{B013E16F-66F2-4BEA-96F6-E92952A306C9}" srcOrd="0" destOrd="0" presId="urn:microsoft.com/office/officeart/2016/7/layout/RepeatingBendingProcessNew"/>
    <dgm:cxn modelId="{957271F8-3433-4B80-B445-EEE522AE1BA8}" type="presOf" srcId="{3EF9F1DB-61B3-45ED-8D4B-E7CCD204A950}" destId="{538F3D61-AD29-4C52-A082-157D8E3A8DED}" srcOrd="0" destOrd="0" presId="urn:microsoft.com/office/officeart/2016/7/layout/RepeatingBendingProcessNew"/>
    <dgm:cxn modelId="{276BDCAF-F16B-43E9-B5F7-6E7CBA6FBBA6}" type="presParOf" srcId="{C0C2DDD6-462C-4DCE-8CD0-AE8F5DE15A64}" destId="{10AF2BF3-57C7-4BB2-B445-493F0BF0BB29}" srcOrd="0" destOrd="0" presId="urn:microsoft.com/office/officeart/2016/7/layout/RepeatingBendingProcessNew"/>
    <dgm:cxn modelId="{E6F1F5F8-A143-4BA7-93F7-5543009D7785}" type="presParOf" srcId="{C0C2DDD6-462C-4DCE-8CD0-AE8F5DE15A64}" destId="{A87F6A0F-1A5D-474E-B473-73F3CAE4D0CE}" srcOrd="1" destOrd="0" presId="urn:microsoft.com/office/officeart/2016/7/layout/RepeatingBendingProcessNew"/>
    <dgm:cxn modelId="{7427187E-8B27-4F39-A753-C4DC2BD044A7}" type="presParOf" srcId="{A87F6A0F-1A5D-474E-B473-73F3CAE4D0CE}" destId="{D1EEBEB0-1C5B-4F10-A454-C5FA9E52F821}" srcOrd="0" destOrd="0" presId="urn:microsoft.com/office/officeart/2016/7/layout/RepeatingBendingProcessNew"/>
    <dgm:cxn modelId="{A1921860-B1A6-4C06-83FA-C5E6912B2A27}" type="presParOf" srcId="{C0C2DDD6-462C-4DCE-8CD0-AE8F5DE15A64}" destId="{E2D9E934-0566-4AFE-962D-7D95A7CE89FC}" srcOrd="2" destOrd="0" presId="urn:microsoft.com/office/officeart/2016/7/layout/RepeatingBendingProcessNew"/>
    <dgm:cxn modelId="{3CE368B4-52BD-46CA-BF05-C5544F0CF3D6}" type="presParOf" srcId="{C0C2DDD6-462C-4DCE-8CD0-AE8F5DE15A64}" destId="{ED8A6F80-5F84-451C-9C0B-5F2AEF1D09BA}" srcOrd="3" destOrd="0" presId="urn:microsoft.com/office/officeart/2016/7/layout/RepeatingBendingProcessNew"/>
    <dgm:cxn modelId="{1202D1BD-E2F6-485C-BA8A-F0142897D5AD}" type="presParOf" srcId="{ED8A6F80-5F84-451C-9C0B-5F2AEF1D09BA}" destId="{2E496C24-0795-4971-B14C-5745975B6C9A}" srcOrd="0" destOrd="0" presId="urn:microsoft.com/office/officeart/2016/7/layout/RepeatingBendingProcessNew"/>
    <dgm:cxn modelId="{D4973D99-ADE4-4293-95C8-6ED6505A4C2E}" type="presParOf" srcId="{C0C2DDD6-462C-4DCE-8CD0-AE8F5DE15A64}" destId="{538F3D61-AD29-4C52-A082-157D8E3A8DED}" srcOrd="4" destOrd="0" presId="urn:microsoft.com/office/officeart/2016/7/layout/RepeatingBendingProcessNew"/>
    <dgm:cxn modelId="{51BCCB1A-3468-452D-8720-86E4B275C943}" type="presParOf" srcId="{C0C2DDD6-462C-4DCE-8CD0-AE8F5DE15A64}" destId="{10C4069D-3B04-47EC-96B7-29165C1B553A}" srcOrd="5" destOrd="0" presId="urn:microsoft.com/office/officeart/2016/7/layout/RepeatingBendingProcessNew"/>
    <dgm:cxn modelId="{8F8584C1-19DB-4CDA-8AD5-7AA843B6BAEF}" type="presParOf" srcId="{10C4069D-3B04-47EC-96B7-29165C1B553A}" destId="{B1E7381A-C92C-4147-B049-20DDF98AB79D}" srcOrd="0" destOrd="0" presId="urn:microsoft.com/office/officeart/2016/7/layout/RepeatingBendingProcessNew"/>
    <dgm:cxn modelId="{88E95DF5-5031-4312-A29A-11828E9043A7}" type="presParOf" srcId="{C0C2DDD6-462C-4DCE-8CD0-AE8F5DE15A64}" destId="{B013E16F-66F2-4BEA-96F6-E92952A306C9}" srcOrd="6" destOrd="0" presId="urn:microsoft.com/office/officeart/2016/7/layout/RepeatingBendingProcessNew"/>
    <dgm:cxn modelId="{7C5C9890-662A-42FE-97A3-11DD496B2726}" type="presParOf" srcId="{C0C2DDD6-462C-4DCE-8CD0-AE8F5DE15A64}" destId="{C96392F7-8A78-4438-A464-31EBD17B57BC}" srcOrd="7" destOrd="0" presId="urn:microsoft.com/office/officeart/2016/7/layout/RepeatingBendingProcessNew"/>
    <dgm:cxn modelId="{B2EE1F04-C01B-4EF4-B346-004F00745F25}" type="presParOf" srcId="{C96392F7-8A78-4438-A464-31EBD17B57BC}" destId="{D5733971-F60C-4A76-9E15-B53D130D84F8}" srcOrd="0" destOrd="0" presId="urn:microsoft.com/office/officeart/2016/7/layout/RepeatingBendingProcessNew"/>
    <dgm:cxn modelId="{517762FC-DAF7-4D3C-B3A9-1A099A268515}" type="presParOf" srcId="{C0C2DDD6-462C-4DCE-8CD0-AE8F5DE15A64}" destId="{D42AA97C-1FD9-4092-844A-C1616EAB5439}" srcOrd="8" destOrd="0" presId="urn:microsoft.com/office/officeart/2016/7/layout/RepeatingBendingProcessNew"/>
    <dgm:cxn modelId="{2F886445-811B-4B95-88F1-76A931E3BC35}" type="presParOf" srcId="{C0C2DDD6-462C-4DCE-8CD0-AE8F5DE15A64}" destId="{A9EDC5A2-1944-4838-82F4-1340A0415A45}" srcOrd="9" destOrd="0" presId="urn:microsoft.com/office/officeart/2016/7/layout/RepeatingBendingProcessNew"/>
    <dgm:cxn modelId="{B43FC73E-3856-4E9C-B8B8-CE7F58716A89}" type="presParOf" srcId="{A9EDC5A2-1944-4838-82F4-1340A0415A45}" destId="{15B47D9C-52B0-4967-9417-938781CB2EE5}" srcOrd="0" destOrd="0" presId="urn:microsoft.com/office/officeart/2016/7/layout/RepeatingBendingProcessNew"/>
    <dgm:cxn modelId="{278B27D0-C886-49A3-A384-0DEC06FF625F}" type="presParOf" srcId="{C0C2DDD6-462C-4DCE-8CD0-AE8F5DE15A64}" destId="{7BD30CD5-0298-4412-A750-25C1572CD43B}" srcOrd="10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2D61FA-84AE-4A8B-9F19-122601D4D79B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3DC759DB-6988-4B23-BA85-B472F61ED606}">
      <dgm:prSet phldrT="[Text]"/>
      <dgm:spPr/>
      <dgm:t>
        <a:bodyPr/>
        <a:lstStyle/>
        <a:p>
          <a:r>
            <a:rPr lang="sr-Latn-RS" noProof="0" dirty="0"/>
            <a:t>AKO je sve OK</a:t>
          </a:r>
        </a:p>
      </dgm:t>
    </dgm:pt>
    <dgm:pt modelId="{79EE6438-3579-47F4-AE77-9FC714B2FE7F}" type="parTrans" cxnId="{7C1C62B6-49F6-41A9-B683-956E90D2BF40}">
      <dgm:prSet/>
      <dgm:spPr/>
      <dgm:t>
        <a:bodyPr/>
        <a:lstStyle/>
        <a:p>
          <a:endParaRPr lang="sr-Latn-RS"/>
        </a:p>
      </dgm:t>
    </dgm:pt>
    <dgm:pt modelId="{A00C5A4B-8104-4069-AFB5-5536EFD78784}" type="sibTrans" cxnId="{7C1C62B6-49F6-41A9-B683-956E90D2BF40}">
      <dgm:prSet/>
      <dgm:spPr/>
      <dgm:t>
        <a:bodyPr/>
        <a:lstStyle/>
        <a:p>
          <a:endParaRPr lang="sr-Latn-RS"/>
        </a:p>
      </dgm:t>
    </dgm:pt>
    <dgm:pt modelId="{30973927-0674-4364-8EB5-73B4C626F650}">
      <dgm:prSet phldrT="[Text]"/>
      <dgm:spPr/>
      <dgm:t>
        <a:bodyPr/>
        <a:lstStyle/>
        <a:p>
          <a:r>
            <a:rPr lang="sr-Latn-RS"/>
            <a:t>Procena suštine spora</a:t>
          </a:r>
          <a:endParaRPr lang="sr-Latn-RS" dirty="0"/>
        </a:p>
      </dgm:t>
    </dgm:pt>
    <dgm:pt modelId="{51CCE7AF-7F4A-47FC-AB42-9232FE41EBA0}" type="parTrans" cxnId="{846C3519-B5B1-41F8-848B-1D8847EFEAD5}">
      <dgm:prSet/>
      <dgm:spPr/>
      <dgm:t>
        <a:bodyPr/>
        <a:lstStyle/>
        <a:p>
          <a:endParaRPr lang="sr-Latn-RS"/>
        </a:p>
      </dgm:t>
    </dgm:pt>
    <dgm:pt modelId="{27F75B8C-8EDB-4894-AC0F-C25B0E607C31}" type="sibTrans" cxnId="{846C3519-B5B1-41F8-848B-1D8847EFEAD5}">
      <dgm:prSet/>
      <dgm:spPr/>
      <dgm:t>
        <a:bodyPr/>
        <a:lstStyle/>
        <a:p>
          <a:endParaRPr lang="sr-Latn-RS"/>
        </a:p>
      </dgm:t>
    </dgm:pt>
    <dgm:pt modelId="{5194E344-1687-4707-8A80-FD65173EEFE9}">
      <dgm:prSet phldrT="[Text]"/>
      <dgm:spPr/>
      <dgm:t>
        <a:bodyPr/>
        <a:lstStyle/>
        <a:p>
          <a:r>
            <a:rPr lang="sr-Latn-RS" dirty="0"/>
            <a:t>Ako nije</a:t>
          </a:r>
        </a:p>
      </dgm:t>
    </dgm:pt>
    <dgm:pt modelId="{8A0A53AB-E6BB-4479-B29B-4D64609DE6BA}" type="parTrans" cxnId="{7EFF1B20-0A19-4F77-AAA2-47F85A7234C0}">
      <dgm:prSet/>
      <dgm:spPr/>
      <dgm:t>
        <a:bodyPr/>
        <a:lstStyle/>
        <a:p>
          <a:endParaRPr lang="sr-Latn-RS"/>
        </a:p>
      </dgm:t>
    </dgm:pt>
    <dgm:pt modelId="{29CE019A-4A32-412E-80AC-663350D5BF16}" type="sibTrans" cxnId="{7EFF1B20-0A19-4F77-AAA2-47F85A7234C0}">
      <dgm:prSet/>
      <dgm:spPr/>
      <dgm:t>
        <a:bodyPr/>
        <a:lstStyle/>
        <a:p>
          <a:endParaRPr lang="sr-Latn-RS"/>
        </a:p>
      </dgm:t>
    </dgm:pt>
    <dgm:pt modelId="{BA6125E0-6BE2-47A4-A86E-474EEB1DB1C8}">
      <dgm:prSet phldrT="[Text]"/>
      <dgm:spPr/>
      <dgm:t>
        <a:bodyPr/>
        <a:lstStyle/>
        <a:p>
          <a:r>
            <a:rPr lang="sr-Latn-RS" noProof="0" dirty="0"/>
            <a:t>Odbacivanje prigovora</a:t>
          </a:r>
        </a:p>
      </dgm:t>
    </dgm:pt>
    <dgm:pt modelId="{C460B209-F738-47D2-B573-0989C6A641D1}" type="parTrans" cxnId="{97C5E3F3-750F-4BD3-927F-F44C896A5B5D}">
      <dgm:prSet/>
      <dgm:spPr/>
      <dgm:t>
        <a:bodyPr/>
        <a:lstStyle/>
        <a:p>
          <a:endParaRPr lang="sr-Latn-RS"/>
        </a:p>
      </dgm:t>
    </dgm:pt>
    <dgm:pt modelId="{70049714-3F91-40FC-85BE-351B98E6E12A}" type="sibTrans" cxnId="{97C5E3F3-750F-4BD3-927F-F44C896A5B5D}">
      <dgm:prSet/>
      <dgm:spPr/>
      <dgm:t>
        <a:bodyPr/>
        <a:lstStyle/>
        <a:p>
          <a:endParaRPr lang="sr-Latn-RS"/>
        </a:p>
      </dgm:t>
    </dgm:pt>
    <dgm:pt modelId="{22125ED0-8328-4C4C-9782-4F80919A8321}" type="pres">
      <dgm:prSet presAssocID="{E02D61FA-84AE-4A8B-9F19-122601D4D79B}" presName="Name0" presStyleCnt="0">
        <dgm:presLayoutVars>
          <dgm:dir/>
          <dgm:animLvl val="lvl"/>
          <dgm:resizeHandles val="exact"/>
        </dgm:presLayoutVars>
      </dgm:prSet>
      <dgm:spPr/>
    </dgm:pt>
    <dgm:pt modelId="{4341DCEA-456F-402A-BAD4-07D007AF33A0}" type="pres">
      <dgm:prSet presAssocID="{3DC759DB-6988-4B23-BA85-B472F61ED606}" presName="vertFlow" presStyleCnt="0"/>
      <dgm:spPr/>
    </dgm:pt>
    <dgm:pt modelId="{6204FA48-79A1-476D-B90C-F441749445A4}" type="pres">
      <dgm:prSet presAssocID="{3DC759DB-6988-4B23-BA85-B472F61ED606}" presName="header" presStyleLbl="node1" presStyleIdx="0" presStyleCnt="2"/>
      <dgm:spPr/>
    </dgm:pt>
    <dgm:pt modelId="{7DA7BAD8-A179-46B4-8554-FE5AF338F1EF}" type="pres">
      <dgm:prSet presAssocID="{51CCE7AF-7F4A-47FC-AB42-9232FE41EBA0}" presName="parTrans" presStyleLbl="sibTrans2D1" presStyleIdx="0" presStyleCnt="2"/>
      <dgm:spPr/>
    </dgm:pt>
    <dgm:pt modelId="{A567DBA5-1E0D-4691-AB8B-D2F4374D8DFD}" type="pres">
      <dgm:prSet presAssocID="{30973927-0674-4364-8EB5-73B4C626F650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DA6F8CFB-F155-41A6-BEE3-FB9F6784F32D}" type="pres">
      <dgm:prSet presAssocID="{3DC759DB-6988-4B23-BA85-B472F61ED606}" presName="hSp" presStyleCnt="0"/>
      <dgm:spPr/>
    </dgm:pt>
    <dgm:pt modelId="{EF8AF692-B74F-405C-8889-72C9B5AFF7C2}" type="pres">
      <dgm:prSet presAssocID="{5194E344-1687-4707-8A80-FD65173EEFE9}" presName="vertFlow" presStyleCnt="0"/>
      <dgm:spPr/>
    </dgm:pt>
    <dgm:pt modelId="{7AA33891-28E7-41CA-925C-47332D890FED}" type="pres">
      <dgm:prSet presAssocID="{5194E344-1687-4707-8A80-FD65173EEFE9}" presName="header" presStyleLbl="node1" presStyleIdx="1" presStyleCnt="2"/>
      <dgm:spPr/>
    </dgm:pt>
    <dgm:pt modelId="{62F2F94D-14D4-45FD-87DA-F34561054053}" type="pres">
      <dgm:prSet presAssocID="{C460B209-F738-47D2-B573-0989C6A641D1}" presName="parTrans" presStyleLbl="sibTrans2D1" presStyleIdx="1" presStyleCnt="2"/>
      <dgm:spPr/>
    </dgm:pt>
    <dgm:pt modelId="{93A403E1-5BAB-40F7-A2CD-BC592568777F}" type="pres">
      <dgm:prSet presAssocID="{BA6125E0-6BE2-47A4-A86E-474EEB1DB1C8}" presName="child" presStyleLbl="alignAccFollowNode1" presStyleIdx="1" presStyleCnt="2">
        <dgm:presLayoutVars>
          <dgm:chMax val="0"/>
          <dgm:bulletEnabled val="1"/>
        </dgm:presLayoutVars>
      </dgm:prSet>
      <dgm:spPr/>
    </dgm:pt>
  </dgm:ptLst>
  <dgm:cxnLst>
    <dgm:cxn modelId="{846C3519-B5B1-41F8-848B-1D8847EFEAD5}" srcId="{3DC759DB-6988-4B23-BA85-B472F61ED606}" destId="{30973927-0674-4364-8EB5-73B4C626F650}" srcOrd="0" destOrd="0" parTransId="{51CCE7AF-7F4A-47FC-AB42-9232FE41EBA0}" sibTransId="{27F75B8C-8EDB-4894-AC0F-C25B0E607C31}"/>
    <dgm:cxn modelId="{A11C581F-1225-4278-9E5E-3A77EB915637}" type="presOf" srcId="{BA6125E0-6BE2-47A4-A86E-474EEB1DB1C8}" destId="{93A403E1-5BAB-40F7-A2CD-BC592568777F}" srcOrd="0" destOrd="0" presId="urn:microsoft.com/office/officeart/2005/8/layout/lProcess1"/>
    <dgm:cxn modelId="{7EFF1B20-0A19-4F77-AAA2-47F85A7234C0}" srcId="{E02D61FA-84AE-4A8B-9F19-122601D4D79B}" destId="{5194E344-1687-4707-8A80-FD65173EEFE9}" srcOrd="1" destOrd="0" parTransId="{8A0A53AB-E6BB-4479-B29B-4D64609DE6BA}" sibTransId="{29CE019A-4A32-412E-80AC-663350D5BF16}"/>
    <dgm:cxn modelId="{1599B24E-C21E-42C3-AC69-42BEDD00E4D0}" type="presOf" srcId="{3DC759DB-6988-4B23-BA85-B472F61ED606}" destId="{6204FA48-79A1-476D-B90C-F441749445A4}" srcOrd="0" destOrd="0" presId="urn:microsoft.com/office/officeart/2005/8/layout/lProcess1"/>
    <dgm:cxn modelId="{DCB65170-8F9C-4E66-A315-AF531AB234AB}" type="presOf" srcId="{5194E344-1687-4707-8A80-FD65173EEFE9}" destId="{7AA33891-28E7-41CA-925C-47332D890FED}" srcOrd="0" destOrd="0" presId="urn:microsoft.com/office/officeart/2005/8/layout/lProcess1"/>
    <dgm:cxn modelId="{435C85AB-E9F4-4B4F-B1DE-77A4305D034A}" type="presOf" srcId="{51CCE7AF-7F4A-47FC-AB42-9232FE41EBA0}" destId="{7DA7BAD8-A179-46B4-8554-FE5AF338F1EF}" srcOrd="0" destOrd="0" presId="urn:microsoft.com/office/officeart/2005/8/layout/lProcess1"/>
    <dgm:cxn modelId="{AB31B6B5-9FFB-4E20-A3AA-B0F3C4589838}" type="presOf" srcId="{30973927-0674-4364-8EB5-73B4C626F650}" destId="{A567DBA5-1E0D-4691-AB8B-D2F4374D8DFD}" srcOrd="0" destOrd="0" presId="urn:microsoft.com/office/officeart/2005/8/layout/lProcess1"/>
    <dgm:cxn modelId="{7C1C62B6-49F6-41A9-B683-956E90D2BF40}" srcId="{E02D61FA-84AE-4A8B-9F19-122601D4D79B}" destId="{3DC759DB-6988-4B23-BA85-B472F61ED606}" srcOrd="0" destOrd="0" parTransId="{79EE6438-3579-47F4-AE77-9FC714B2FE7F}" sibTransId="{A00C5A4B-8104-4069-AFB5-5536EFD78784}"/>
    <dgm:cxn modelId="{C8671BD3-DB13-4CED-A8BA-F7127F606C96}" type="presOf" srcId="{E02D61FA-84AE-4A8B-9F19-122601D4D79B}" destId="{22125ED0-8328-4C4C-9782-4F80919A8321}" srcOrd="0" destOrd="0" presId="urn:microsoft.com/office/officeart/2005/8/layout/lProcess1"/>
    <dgm:cxn modelId="{5AB169E1-6AD4-4389-85B1-41A7D3A02676}" type="presOf" srcId="{C460B209-F738-47D2-B573-0989C6A641D1}" destId="{62F2F94D-14D4-45FD-87DA-F34561054053}" srcOrd="0" destOrd="0" presId="urn:microsoft.com/office/officeart/2005/8/layout/lProcess1"/>
    <dgm:cxn modelId="{97C5E3F3-750F-4BD3-927F-F44C896A5B5D}" srcId="{5194E344-1687-4707-8A80-FD65173EEFE9}" destId="{BA6125E0-6BE2-47A4-A86E-474EEB1DB1C8}" srcOrd="0" destOrd="0" parTransId="{C460B209-F738-47D2-B573-0989C6A641D1}" sibTransId="{70049714-3F91-40FC-85BE-351B98E6E12A}"/>
    <dgm:cxn modelId="{80BADC72-CAA4-4029-AD94-DA8D6B87D9CE}" type="presParOf" srcId="{22125ED0-8328-4C4C-9782-4F80919A8321}" destId="{4341DCEA-456F-402A-BAD4-07D007AF33A0}" srcOrd="0" destOrd="0" presId="urn:microsoft.com/office/officeart/2005/8/layout/lProcess1"/>
    <dgm:cxn modelId="{894A5FFC-F262-4601-A869-9E93BB320430}" type="presParOf" srcId="{4341DCEA-456F-402A-BAD4-07D007AF33A0}" destId="{6204FA48-79A1-476D-B90C-F441749445A4}" srcOrd="0" destOrd="0" presId="urn:microsoft.com/office/officeart/2005/8/layout/lProcess1"/>
    <dgm:cxn modelId="{777D7FA9-FB6B-475C-A5C1-9C3CBEAD448F}" type="presParOf" srcId="{4341DCEA-456F-402A-BAD4-07D007AF33A0}" destId="{7DA7BAD8-A179-46B4-8554-FE5AF338F1EF}" srcOrd="1" destOrd="0" presId="urn:microsoft.com/office/officeart/2005/8/layout/lProcess1"/>
    <dgm:cxn modelId="{E4AF4D5A-65E4-4C03-AAC4-E5944A443654}" type="presParOf" srcId="{4341DCEA-456F-402A-BAD4-07D007AF33A0}" destId="{A567DBA5-1E0D-4691-AB8B-D2F4374D8DFD}" srcOrd="2" destOrd="0" presId="urn:microsoft.com/office/officeart/2005/8/layout/lProcess1"/>
    <dgm:cxn modelId="{D2EB512C-D489-4A60-A973-71C691FE9A25}" type="presParOf" srcId="{22125ED0-8328-4C4C-9782-4F80919A8321}" destId="{DA6F8CFB-F155-41A6-BEE3-FB9F6784F32D}" srcOrd="1" destOrd="0" presId="urn:microsoft.com/office/officeart/2005/8/layout/lProcess1"/>
    <dgm:cxn modelId="{171E95F1-1E7E-4FA4-9A81-E9285EE3C90F}" type="presParOf" srcId="{22125ED0-8328-4C4C-9782-4F80919A8321}" destId="{EF8AF692-B74F-405C-8889-72C9B5AFF7C2}" srcOrd="2" destOrd="0" presId="urn:microsoft.com/office/officeart/2005/8/layout/lProcess1"/>
    <dgm:cxn modelId="{02C44A6D-40DE-4CE1-A163-36279440E1FF}" type="presParOf" srcId="{EF8AF692-B74F-405C-8889-72C9B5AFF7C2}" destId="{7AA33891-28E7-41CA-925C-47332D890FED}" srcOrd="0" destOrd="0" presId="urn:microsoft.com/office/officeart/2005/8/layout/lProcess1"/>
    <dgm:cxn modelId="{819D1A39-C1D8-4AAE-8223-72EB5CEF6A61}" type="presParOf" srcId="{EF8AF692-B74F-405C-8889-72C9B5AFF7C2}" destId="{62F2F94D-14D4-45FD-87DA-F34561054053}" srcOrd="1" destOrd="0" presId="urn:microsoft.com/office/officeart/2005/8/layout/lProcess1"/>
    <dgm:cxn modelId="{6F1B0C54-0176-45A7-917D-4996AED2A02D}" type="presParOf" srcId="{EF8AF692-B74F-405C-8889-72C9B5AFF7C2}" destId="{93A403E1-5BAB-40F7-A2CD-BC592568777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912EF2-E083-433F-A393-4A3694C697B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7550967-3C03-4845-B21F-39E3F004276C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1. Podnošenje i prijem prigovora</a:t>
          </a:r>
          <a:endParaRPr lang="sr-Latn-RS" noProof="0">
            <a:latin typeface="+mj-lt"/>
          </a:endParaRPr>
        </a:p>
      </dgm:t>
    </dgm:pt>
    <dgm:pt modelId="{B4062BEC-E945-4FBA-A69D-3511B5DAA276}" type="parTrans" cxnId="{A518EF22-4B83-4112-8C22-F0A668039561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A90854CC-DA4B-4ABF-975E-4D02146EA478}" type="sibTrans" cxnId="{A518EF22-4B83-4112-8C22-F0A6680395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0E5C6CD-004F-4085-A6D5-9E7A5D1D5229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2. Prethodno ispitivanje prigovora </a:t>
          </a:r>
          <a:endParaRPr lang="sr-Latn-RS" noProof="0" dirty="0">
            <a:latin typeface="+mj-lt"/>
          </a:endParaRPr>
        </a:p>
      </dgm:t>
    </dgm:pt>
    <dgm:pt modelId="{3EC682BA-06B6-4B2C-9418-6856E5F09028}" type="parTrans" cxnId="{051AEC71-4CE1-4960-962F-747C7ABF276E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3FD435F0-DF30-47E8-8C4F-1DCCF3EB440A}" type="sibTrans" cxnId="{051AEC71-4CE1-4960-962F-747C7ABF276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EF9F1DB-61B3-45ED-8D4B-E7CCD204A950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3. Procena osnovanosti prigovora</a:t>
          </a:r>
          <a:endParaRPr lang="sr-Latn-RS" noProof="0" dirty="0">
            <a:latin typeface="+mj-lt"/>
          </a:endParaRPr>
        </a:p>
      </dgm:t>
    </dgm:pt>
    <dgm:pt modelId="{8D0B942C-56F6-4681-8E74-4A098C4F44F0}" type="parTrans" cxnId="{39F92B0E-9250-4087-A62E-6050493DAFF1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972DD916-7537-411D-B54D-34931CE7C2C9}" type="sibTrans" cxnId="{39F92B0E-9250-4087-A62E-6050493DAFF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1A1B802-09D0-40D2-9DFB-99504140327E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4. Rešenje i pravni lekovi/sankcije</a:t>
          </a:r>
          <a:endParaRPr lang="sr-Latn-RS" noProof="0">
            <a:latin typeface="+mj-lt"/>
          </a:endParaRPr>
        </a:p>
      </dgm:t>
    </dgm:pt>
    <dgm:pt modelId="{3A422EBB-0375-44AB-9B53-CB1FC4070524}" type="parTrans" cxnId="{85C5BAA0-E8CF-4E5C-A7FC-3AFD769ADFD6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4E6A8B5A-C9E0-42D2-8A55-039B551A0749}" type="sibTrans" cxnId="{85C5BAA0-E8CF-4E5C-A7FC-3AFD769ADF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ED314CB-0132-4B2D-A7BC-116947172F64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6. Žalba, ukoliko je primenjivo</a:t>
          </a:r>
          <a:endParaRPr lang="sr-Latn-RS" noProof="0">
            <a:latin typeface="+mj-lt"/>
          </a:endParaRPr>
        </a:p>
      </dgm:t>
    </dgm:pt>
    <dgm:pt modelId="{7D0AB8D1-7418-422A-85A4-13532BD1D382}" type="parTrans" cxnId="{E0C9687B-1C50-46BC-836E-8562D986D810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E2344B1A-A562-444B-A4DC-383526B2B98A}" type="sibTrans" cxnId="{E0C9687B-1C50-46BC-836E-8562D986D81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F2A0A3B-F557-46FA-A672-F41872F9DDB9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5. Objavljivanje odluke</a:t>
          </a:r>
          <a:endParaRPr lang="sr-Latn-RS" noProof="0">
            <a:latin typeface="+mj-lt"/>
          </a:endParaRPr>
        </a:p>
      </dgm:t>
    </dgm:pt>
    <dgm:pt modelId="{A3EF7C92-6B53-41AC-BC7A-83A1FC0F759A}" type="sibTrans" cxnId="{5F469C90-D5D2-4225-A17D-7E0E94BED12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9652A08-7860-40EF-94B2-34EEC1498E07}" type="parTrans" cxnId="{5F469C90-D5D2-4225-A17D-7E0E94BED12B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C0C2DDD6-462C-4DCE-8CD0-AE8F5DE15A64}" type="pres">
      <dgm:prSet presAssocID="{95912EF2-E083-433F-A393-4A3694C697BF}" presName="Name0" presStyleCnt="0">
        <dgm:presLayoutVars>
          <dgm:dir/>
          <dgm:resizeHandles val="exact"/>
        </dgm:presLayoutVars>
      </dgm:prSet>
      <dgm:spPr/>
    </dgm:pt>
    <dgm:pt modelId="{10AF2BF3-57C7-4BB2-B445-493F0BF0BB29}" type="pres">
      <dgm:prSet presAssocID="{17550967-3C03-4845-B21F-39E3F004276C}" presName="node" presStyleLbl="node1" presStyleIdx="0" presStyleCnt="6">
        <dgm:presLayoutVars>
          <dgm:bulletEnabled val="1"/>
        </dgm:presLayoutVars>
      </dgm:prSet>
      <dgm:spPr/>
    </dgm:pt>
    <dgm:pt modelId="{A87F6A0F-1A5D-474E-B473-73F3CAE4D0CE}" type="pres">
      <dgm:prSet presAssocID="{A90854CC-DA4B-4ABF-975E-4D02146EA478}" presName="sibTrans" presStyleLbl="sibTrans1D1" presStyleIdx="0" presStyleCnt="5"/>
      <dgm:spPr/>
    </dgm:pt>
    <dgm:pt modelId="{D1EEBEB0-1C5B-4F10-A454-C5FA9E52F821}" type="pres">
      <dgm:prSet presAssocID="{A90854CC-DA4B-4ABF-975E-4D02146EA478}" presName="connectorText" presStyleLbl="sibTrans1D1" presStyleIdx="0" presStyleCnt="5"/>
      <dgm:spPr/>
    </dgm:pt>
    <dgm:pt modelId="{E2D9E934-0566-4AFE-962D-7D95A7CE89FC}" type="pres">
      <dgm:prSet presAssocID="{D0E5C6CD-004F-4085-A6D5-9E7A5D1D5229}" presName="node" presStyleLbl="node1" presStyleIdx="1" presStyleCnt="6">
        <dgm:presLayoutVars>
          <dgm:bulletEnabled val="1"/>
        </dgm:presLayoutVars>
      </dgm:prSet>
      <dgm:spPr/>
    </dgm:pt>
    <dgm:pt modelId="{ED8A6F80-5F84-451C-9C0B-5F2AEF1D09BA}" type="pres">
      <dgm:prSet presAssocID="{3FD435F0-DF30-47E8-8C4F-1DCCF3EB440A}" presName="sibTrans" presStyleLbl="sibTrans1D1" presStyleIdx="1" presStyleCnt="5"/>
      <dgm:spPr/>
    </dgm:pt>
    <dgm:pt modelId="{2E496C24-0795-4971-B14C-5745975B6C9A}" type="pres">
      <dgm:prSet presAssocID="{3FD435F0-DF30-47E8-8C4F-1DCCF3EB440A}" presName="connectorText" presStyleLbl="sibTrans1D1" presStyleIdx="1" presStyleCnt="5"/>
      <dgm:spPr/>
    </dgm:pt>
    <dgm:pt modelId="{538F3D61-AD29-4C52-A082-157D8E3A8DED}" type="pres">
      <dgm:prSet presAssocID="{3EF9F1DB-61B3-45ED-8D4B-E7CCD204A950}" presName="node" presStyleLbl="node1" presStyleIdx="2" presStyleCnt="6">
        <dgm:presLayoutVars>
          <dgm:bulletEnabled val="1"/>
        </dgm:presLayoutVars>
      </dgm:prSet>
      <dgm:spPr/>
    </dgm:pt>
    <dgm:pt modelId="{10C4069D-3B04-47EC-96B7-29165C1B553A}" type="pres">
      <dgm:prSet presAssocID="{972DD916-7537-411D-B54D-34931CE7C2C9}" presName="sibTrans" presStyleLbl="sibTrans1D1" presStyleIdx="2" presStyleCnt="5"/>
      <dgm:spPr/>
    </dgm:pt>
    <dgm:pt modelId="{B1E7381A-C92C-4147-B049-20DDF98AB79D}" type="pres">
      <dgm:prSet presAssocID="{972DD916-7537-411D-B54D-34931CE7C2C9}" presName="connectorText" presStyleLbl="sibTrans1D1" presStyleIdx="2" presStyleCnt="5"/>
      <dgm:spPr/>
    </dgm:pt>
    <dgm:pt modelId="{B013E16F-66F2-4BEA-96F6-E92952A306C9}" type="pres">
      <dgm:prSet presAssocID="{71A1B802-09D0-40D2-9DFB-99504140327E}" presName="node" presStyleLbl="node1" presStyleIdx="3" presStyleCnt="6">
        <dgm:presLayoutVars>
          <dgm:bulletEnabled val="1"/>
        </dgm:presLayoutVars>
      </dgm:prSet>
      <dgm:spPr/>
    </dgm:pt>
    <dgm:pt modelId="{C96392F7-8A78-4438-A464-31EBD17B57BC}" type="pres">
      <dgm:prSet presAssocID="{4E6A8B5A-C9E0-42D2-8A55-039B551A0749}" presName="sibTrans" presStyleLbl="sibTrans1D1" presStyleIdx="3" presStyleCnt="5"/>
      <dgm:spPr/>
    </dgm:pt>
    <dgm:pt modelId="{D5733971-F60C-4A76-9E15-B53D130D84F8}" type="pres">
      <dgm:prSet presAssocID="{4E6A8B5A-C9E0-42D2-8A55-039B551A0749}" presName="connectorText" presStyleLbl="sibTrans1D1" presStyleIdx="3" presStyleCnt="5"/>
      <dgm:spPr/>
    </dgm:pt>
    <dgm:pt modelId="{D42AA97C-1FD9-4092-844A-C1616EAB5439}" type="pres">
      <dgm:prSet presAssocID="{0F2A0A3B-F557-46FA-A672-F41872F9DDB9}" presName="node" presStyleLbl="node1" presStyleIdx="4" presStyleCnt="6">
        <dgm:presLayoutVars>
          <dgm:bulletEnabled val="1"/>
        </dgm:presLayoutVars>
      </dgm:prSet>
      <dgm:spPr/>
    </dgm:pt>
    <dgm:pt modelId="{A9EDC5A2-1944-4838-82F4-1340A0415A45}" type="pres">
      <dgm:prSet presAssocID="{A3EF7C92-6B53-41AC-BC7A-83A1FC0F759A}" presName="sibTrans" presStyleLbl="sibTrans1D1" presStyleIdx="4" presStyleCnt="5"/>
      <dgm:spPr/>
    </dgm:pt>
    <dgm:pt modelId="{15B47D9C-52B0-4967-9417-938781CB2EE5}" type="pres">
      <dgm:prSet presAssocID="{A3EF7C92-6B53-41AC-BC7A-83A1FC0F759A}" presName="connectorText" presStyleLbl="sibTrans1D1" presStyleIdx="4" presStyleCnt="5"/>
      <dgm:spPr/>
    </dgm:pt>
    <dgm:pt modelId="{7BD30CD5-0298-4412-A750-25C1572CD43B}" type="pres">
      <dgm:prSet presAssocID="{2ED314CB-0132-4B2D-A7BC-116947172F64}" presName="node" presStyleLbl="node1" presStyleIdx="5" presStyleCnt="6">
        <dgm:presLayoutVars>
          <dgm:bulletEnabled val="1"/>
        </dgm:presLayoutVars>
      </dgm:prSet>
      <dgm:spPr/>
    </dgm:pt>
  </dgm:ptLst>
  <dgm:cxnLst>
    <dgm:cxn modelId="{39F92B0E-9250-4087-A62E-6050493DAFF1}" srcId="{95912EF2-E083-433F-A393-4A3694C697BF}" destId="{3EF9F1DB-61B3-45ED-8D4B-E7CCD204A950}" srcOrd="2" destOrd="0" parTransId="{8D0B942C-56F6-4681-8E74-4A098C4F44F0}" sibTransId="{972DD916-7537-411D-B54D-34931CE7C2C9}"/>
    <dgm:cxn modelId="{1636C60F-680E-4426-88F9-D15DEF78C1AE}" type="presOf" srcId="{4E6A8B5A-C9E0-42D2-8A55-039B551A0749}" destId="{C96392F7-8A78-4438-A464-31EBD17B57BC}" srcOrd="0" destOrd="0" presId="urn:microsoft.com/office/officeart/2016/7/layout/RepeatingBendingProcessNew"/>
    <dgm:cxn modelId="{E7359510-867F-4DA6-B842-3A475666DE2F}" type="presOf" srcId="{4E6A8B5A-C9E0-42D2-8A55-039B551A0749}" destId="{D5733971-F60C-4A76-9E15-B53D130D84F8}" srcOrd="1" destOrd="0" presId="urn:microsoft.com/office/officeart/2016/7/layout/RepeatingBendingProcessNew"/>
    <dgm:cxn modelId="{A518EF22-4B83-4112-8C22-F0A668039561}" srcId="{95912EF2-E083-433F-A393-4A3694C697BF}" destId="{17550967-3C03-4845-B21F-39E3F004276C}" srcOrd="0" destOrd="0" parTransId="{B4062BEC-E945-4FBA-A69D-3511B5DAA276}" sibTransId="{A90854CC-DA4B-4ABF-975E-4D02146EA478}"/>
    <dgm:cxn modelId="{54FC4A2D-F48F-48B2-8981-222470C119B1}" type="presOf" srcId="{0F2A0A3B-F557-46FA-A672-F41872F9DDB9}" destId="{D42AA97C-1FD9-4092-844A-C1616EAB5439}" srcOrd="0" destOrd="0" presId="urn:microsoft.com/office/officeart/2016/7/layout/RepeatingBendingProcessNew"/>
    <dgm:cxn modelId="{38744C37-7458-49F3-B0BE-AAC8354551DB}" type="presOf" srcId="{A3EF7C92-6B53-41AC-BC7A-83A1FC0F759A}" destId="{15B47D9C-52B0-4967-9417-938781CB2EE5}" srcOrd="1" destOrd="0" presId="urn:microsoft.com/office/officeart/2016/7/layout/RepeatingBendingProcessNew"/>
    <dgm:cxn modelId="{219B8A3C-7F09-4E87-B3AA-58DA169B386F}" type="presOf" srcId="{2ED314CB-0132-4B2D-A7BC-116947172F64}" destId="{7BD30CD5-0298-4412-A750-25C1572CD43B}" srcOrd="0" destOrd="0" presId="urn:microsoft.com/office/officeart/2016/7/layout/RepeatingBendingProcessNew"/>
    <dgm:cxn modelId="{6BF4C03C-9D58-4B3E-92D0-283A27E5C886}" type="presOf" srcId="{A3EF7C92-6B53-41AC-BC7A-83A1FC0F759A}" destId="{A9EDC5A2-1944-4838-82F4-1340A0415A45}" srcOrd="0" destOrd="0" presId="urn:microsoft.com/office/officeart/2016/7/layout/RepeatingBendingProcessNew"/>
    <dgm:cxn modelId="{3133D55D-AC78-4901-9029-DC2B276C4E51}" type="presOf" srcId="{A90854CC-DA4B-4ABF-975E-4D02146EA478}" destId="{D1EEBEB0-1C5B-4F10-A454-C5FA9E52F821}" srcOrd="1" destOrd="0" presId="urn:microsoft.com/office/officeart/2016/7/layout/RepeatingBendingProcessNew"/>
    <dgm:cxn modelId="{53D48963-0531-4EF9-A5C1-8B3A5CB3C861}" type="presOf" srcId="{972DD916-7537-411D-B54D-34931CE7C2C9}" destId="{10C4069D-3B04-47EC-96B7-29165C1B553A}" srcOrd="0" destOrd="0" presId="urn:microsoft.com/office/officeart/2016/7/layout/RepeatingBendingProcessNew"/>
    <dgm:cxn modelId="{C54AC06B-B803-4EE8-982C-A5D0A23FC948}" type="presOf" srcId="{3FD435F0-DF30-47E8-8C4F-1DCCF3EB440A}" destId="{2E496C24-0795-4971-B14C-5745975B6C9A}" srcOrd="1" destOrd="0" presId="urn:microsoft.com/office/officeart/2016/7/layout/RepeatingBendingProcessNew"/>
    <dgm:cxn modelId="{4CA6EC6C-2442-40A8-8018-7557CD134EA8}" type="presOf" srcId="{A90854CC-DA4B-4ABF-975E-4D02146EA478}" destId="{A87F6A0F-1A5D-474E-B473-73F3CAE4D0CE}" srcOrd="0" destOrd="0" presId="urn:microsoft.com/office/officeart/2016/7/layout/RepeatingBendingProcessNew"/>
    <dgm:cxn modelId="{4F28036E-EFD1-45E9-9BB5-D40352F9C117}" type="presOf" srcId="{D0E5C6CD-004F-4085-A6D5-9E7A5D1D5229}" destId="{E2D9E934-0566-4AFE-962D-7D95A7CE89FC}" srcOrd="0" destOrd="0" presId="urn:microsoft.com/office/officeart/2016/7/layout/RepeatingBendingProcessNew"/>
    <dgm:cxn modelId="{051AEC71-4CE1-4960-962F-747C7ABF276E}" srcId="{95912EF2-E083-433F-A393-4A3694C697BF}" destId="{D0E5C6CD-004F-4085-A6D5-9E7A5D1D5229}" srcOrd="1" destOrd="0" parTransId="{3EC682BA-06B6-4B2C-9418-6856E5F09028}" sibTransId="{3FD435F0-DF30-47E8-8C4F-1DCCF3EB440A}"/>
    <dgm:cxn modelId="{BE286674-3DBE-4EC6-AA45-5E16C3E93337}" type="presOf" srcId="{17550967-3C03-4845-B21F-39E3F004276C}" destId="{10AF2BF3-57C7-4BB2-B445-493F0BF0BB29}" srcOrd="0" destOrd="0" presId="urn:microsoft.com/office/officeart/2016/7/layout/RepeatingBendingProcessNew"/>
    <dgm:cxn modelId="{4624C459-4781-4118-89C3-4F73B379F710}" type="presOf" srcId="{95912EF2-E083-433F-A393-4A3694C697BF}" destId="{C0C2DDD6-462C-4DCE-8CD0-AE8F5DE15A64}" srcOrd="0" destOrd="0" presId="urn:microsoft.com/office/officeart/2016/7/layout/RepeatingBendingProcessNew"/>
    <dgm:cxn modelId="{E0C9687B-1C50-46BC-836E-8562D986D810}" srcId="{95912EF2-E083-433F-A393-4A3694C697BF}" destId="{2ED314CB-0132-4B2D-A7BC-116947172F64}" srcOrd="5" destOrd="0" parTransId="{7D0AB8D1-7418-422A-85A4-13532BD1D382}" sibTransId="{E2344B1A-A562-444B-A4DC-383526B2B98A}"/>
    <dgm:cxn modelId="{5F469C90-D5D2-4225-A17D-7E0E94BED12B}" srcId="{95912EF2-E083-433F-A393-4A3694C697BF}" destId="{0F2A0A3B-F557-46FA-A672-F41872F9DDB9}" srcOrd="4" destOrd="0" parTransId="{69652A08-7860-40EF-94B2-34EEC1498E07}" sibTransId="{A3EF7C92-6B53-41AC-BC7A-83A1FC0F759A}"/>
    <dgm:cxn modelId="{85C5BAA0-E8CF-4E5C-A7FC-3AFD769ADFD6}" srcId="{95912EF2-E083-433F-A393-4A3694C697BF}" destId="{71A1B802-09D0-40D2-9DFB-99504140327E}" srcOrd="3" destOrd="0" parTransId="{3A422EBB-0375-44AB-9B53-CB1FC4070524}" sibTransId="{4E6A8B5A-C9E0-42D2-8A55-039B551A0749}"/>
    <dgm:cxn modelId="{104DC1A8-D7A8-4C16-BEBC-36A741BCCD9B}" type="presOf" srcId="{3FD435F0-DF30-47E8-8C4F-1DCCF3EB440A}" destId="{ED8A6F80-5F84-451C-9C0B-5F2AEF1D09BA}" srcOrd="0" destOrd="0" presId="urn:microsoft.com/office/officeart/2016/7/layout/RepeatingBendingProcessNew"/>
    <dgm:cxn modelId="{7E04CEBF-16A0-49BD-BBDC-54A99CCDA9B8}" type="presOf" srcId="{972DD916-7537-411D-B54D-34931CE7C2C9}" destId="{B1E7381A-C92C-4147-B049-20DDF98AB79D}" srcOrd="1" destOrd="0" presId="urn:microsoft.com/office/officeart/2016/7/layout/RepeatingBendingProcessNew"/>
    <dgm:cxn modelId="{7B0EFCD9-5EDB-4EA3-8CDB-87E57F9AA2DB}" type="presOf" srcId="{71A1B802-09D0-40D2-9DFB-99504140327E}" destId="{B013E16F-66F2-4BEA-96F6-E92952A306C9}" srcOrd="0" destOrd="0" presId="urn:microsoft.com/office/officeart/2016/7/layout/RepeatingBendingProcessNew"/>
    <dgm:cxn modelId="{957271F8-3433-4B80-B445-EEE522AE1BA8}" type="presOf" srcId="{3EF9F1DB-61B3-45ED-8D4B-E7CCD204A950}" destId="{538F3D61-AD29-4C52-A082-157D8E3A8DED}" srcOrd="0" destOrd="0" presId="urn:microsoft.com/office/officeart/2016/7/layout/RepeatingBendingProcessNew"/>
    <dgm:cxn modelId="{276BDCAF-F16B-43E9-B5F7-6E7CBA6FBBA6}" type="presParOf" srcId="{C0C2DDD6-462C-4DCE-8CD0-AE8F5DE15A64}" destId="{10AF2BF3-57C7-4BB2-B445-493F0BF0BB29}" srcOrd="0" destOrd="0" presId="urn:microsoft.com/office/officeart/2016/7/layout/RepeatingBendingProcessNew"/>
    <dgm:cxn modelId="{E6F1F5F8-A143-4BA7-93F7-5543009D7785}" type="presParOf" srcId="{C0C2DDD6-462C-4DCE-8CD0-AE8F5DE15A64}" destId="{A87F6A0F-1A5D-474E-B473-73F3CAE4D0CE}" srcOrd="1" destOrd="0" presId="urn:microsoft.com/office/officeart/2016/7/layout/RepeatingBendingProcessNew"/>
    <dgm:cxn modelId="{7427187E-8B27-4F39-A753-C4DC2BD044A7}" type="presParOf" srcId="{A87F6A0F-1A5D-474E-B473-73F3CAE4D0CE}" destId="{D1EEBEB0-1C5B-4F10-A454-C5FA9E52F821}" srcOrd="0" destOrd="0" presId="urn:microsoft.com/office/officeart/2016/7/layout/RepeatingBendingProcessNew"/>
    <dgm:cxn modelId="{A1921860-B1A6-4C06-83FA-C5E6912B2A27}" type="presParOf" srcId="{C0C2DDD6-462C-4DCE-8CD0-AE8F5DE15A64}" destId="{E2D9E934-0566-4AFE-962D-7D95A7CE89FC}" srcOrd="2" destOrd="0" presId="urn:microsoft.com/office/officeart/2016/7/layout/RepeatingBendingProcessNew"/>
    <dgm:cxn modelId="{3CE368B4-52BD-46CA-BF05-C5544F0CF3D6}" type="presParOf" srcId="{C0C2DDD6-462C-4DCE-8CD0-AE8F5DE15A64}" destId="{ED8A6F80-5F84-451C-9C0B-5F2AEF1D09BA}" srcOrd="3" destOrd="0" presId="urn:microsoft.com/office/officeart/2016/7/layout/RepeatingBendingProcessNew"/>
    <dgm:cxn modelId="{1202D1BD-E2F6-485C-BA8A-F0142897D5AD}" type="presParOf" srcId="{ED8A6F80-5F84-451C-9C0B-5F2AEF1D09BA}" destId="{2E496C24-0795-4971-B14C-5745975B6C9A}" srcOrd="0" destOrd="0" presId="urn:microsoft.com/office/officeart/2016/7/layout/RepeatingBendingProcessNew"/>
    <dgm:cxn modelId="{D4973D99-ADE4-4293-95C8-6ED6505A4C2E}" type="presParOf" srcId="{C0C2DDD6-462C-4DCE-8CD0-AE8F5DE15A64}" destId="{538F3D61-AD29-4C52-A082-157D8E3A8DED}" srcOrd="4" destOrd="0" presId="urn:microsoft.com/office/officeart/2016/7/layout/RepeatingBendingProcessNew"/>
    <dgm:cxn modelId="{51BCCB1A-3468-452D-8720-86E4B275C943}" type="presParOf" srcId="{C0C2DDD6-462C-4DCE-8CD0-AE8F5DE15A64}" destId="{10C4069D-3B04-47EC-96B7-29165C1B553A}" srcOrd="5" destOrd="0" presId="urn:microsoft.com/office/officeart/2016/7/layout/RepeatingBendingProcessNew"/>
    <dgm:cxn modelId="{8F8584C1-19DB-4CDA-8AD5-7AA843B6BAEF}" type="presParOf" srcId="{10C4069D-3B04-47EC-96B7-29165C1B553A}" destId="{B1E7381A-C92C-4147-B049-20DDF98AB79D}" srcOrd="0" destOrd="0" presId="urn:microsoft.com/office/officeart/2016/7/layout/RepeatingBendingProcessNew"/>
    <dgm:cxn modelId="{88E95DF5-5031-4312-A29A-11828E9043A7}" type="presParOf" srcId="{C0C2DDD6-462C-4DCE-8CD0-AE8F5DE15A64}" destId="{B013E16F-66F2-4BEA-96F6-E92952A306C9}" srcOrd="6" destOrd="0" presId="urn:microsoft.com/office/officeart/2016/7/layout/RepeatingBendingProcessNew"/>
    <dgm:cxn modelId="{7C5C9890-662A-42FE-97A3-11DD496B2726}" type="presParOf" srcId="{C0C2DDD6-462C-4DCE-8CD0-AE8F5DE15A64}" destId="{C96392F7-8A78-4438-A464-31EBD17B57BC}" srcOrd="7" destOrd="0" presId="urn:microsoft.com/office/officeart/2016/7/layout/RepeatingBendingProcessNew"/>
    <dgm:cxn modelId="{B2EE1F04-C01B-4EF4-B346-004F00745F25}" type="presParOf" srcId="{C96392F7-8A78-4438-A464-31EBD17B57BC}" destId="{D5733971-F60C-4A76-9E15-B53D130D84F8}" srcOrd="0" destOrd="0" presId="urn:microsoft.com/office/officeart/2016/7/layout/RepeatingBendingProcessNew"/>
    <dgm:cxn modelId="{517762FC-DAF7-4D3C-B3A9-1A099A268515}" type="presParOf" srcId="{C0C2DDD6-462C-4DCE-8CD0-AE8F5DE15A64}" destId="{D42AA97C-1FD9-4092-844A-C1616EAB5439}" srcOrd="8" destOrd="0" presId="urn:microsoft.com/office/officeart/2016/7/layout/RepeatingBendingProcessNew"/>
    <dgm:cxn modelId="{2F886445-811B-4B95-88F1-76A931E3BC35}" type="presParOf" srcId="{C0C2DDD6-462C-4DCE-8CD0-AE8F5DE15A64}" destId="{A9EDC5A2-1944-4838-82F4-1340A0415A45}" srcOrd="9" destOrd="0" presId="urn:microsoft.com/office/officeart/2016/7/layout/RepeatingBendingProcessNew"/>
    <dgm:cxn modelId="{B43FC73E-3856-4E9C-B8B8-CE7F58716A89}" type="presParOf" srcId="{A9EDC5A2-1944-4838-82F4-1340A0415A45}" destId="{15B47D9C-52B0-4967-9417-938781CB2EE5}" srcOrd="0" destOrd="0" presId="urn:microsoft.com/office/officeart/2016/7/layout/RepeatingBendingProcessNew"/>
    <dgm:cxn modelId="{278B27D0-C886-49A3-A384-0DEC06FF625F}" type="presParOf" srcId="{C0C2DDD6-462C-4DCE-8CD0-AE8F5DE15A64}" destId="{7BD30CD5-0298-4412-A750-25C1572CD43B}" srcOrd="10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912EF2-E083-433F-A393-4A3694C697B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7550967-3C03-4845-B21F-39E3F004276C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1. Podnošenje i prijem prigovora</a:t>
          </a:r>
          <a:endParaRPr lang="sr-Latn-RS" noProof="0">
            <a:latin typeface="+mj-lt"/>
          </a:endParaRPr>
        </a:p>
      </dgm:t>
    </dgm:pt>
    <dgm:pt modelId="{B4062BEC-E945-4FBA-A69D-3511B5DAA276}" type="parTrans" cxnId="{A518EF22-4B83-4112-8C22-F0A668039561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A90854CC-DA4B-4ABF-975E-4D02146EA478}" type="sibTrans" cxnId="{A518EF22-4B83-4112-8C22-F0A6680395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0E5C6CD-004F-4085-A6D5-9E7A5D1D5229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2. Prethodno ispitivanje prigovora </a:t>
          </a:r>
          <a:endParaRPr lang="sr-Latn-RS" noProof="0" dirty="0">
            <a:latin typeface="+mj-lt"/>
          </a:endParaRPr>
        </a:p>
      </dgm:t>
    </dgm:pt>
    <dgm:pt modelId="{3EC682BA-06B6-4B2C-9418-6856E5F09028}" type="parTrans" cxnId="{051AEC71-4CE1-4960-962F-747C7ABF276E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3FD435F0-DF30-47E8-8C4F-1DCCF3EB440A}" type="sibTrans" cxnId="{051AEC71-4CE1-4960-962F-747C7ABF276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EF9F1DB-61B3-45ED-8D4B-E7CCD204A950}">
      <dgm:prSet/>
      <dgm:spPr/>
      <dgm:t>
        <a:bodyPr/>
        <a:lstStyle/>
        <a:p>
          <a:r>
            <a:rPr lang="sr-Latn-RS" b="0" i="0" baseline="0" noProof="0" dirty="0">
              <a:latin typeface="+mj-lt"/>
            </a:rPr>
            <a:t>3. Procena osnovanosti prigovora</a:t>
          </a:r>
          <a:endParaRPr lang="sr-Latn-RS" noProof="0" dirty="0">
            <a:latin typeface="+mj-lt"/>
          </a:endParaRPr>
        </a:p>
      </dgm:t>
    </dgm:pt>
    <dgm:pt modelId="{8D0B942C-56F6-4681-8E74-4A098C4F44F0}" type="parTrans" cxnId="{39F92B0E-9250-4087-A62E-6050493DAFF1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972DD916-7537-411D-B54D-34931CE7C2C9}" type="sibTrans" cxnId="{39F92B0E-9250-4087-A62E-6050493DAFF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1A1B802-09D0-40D2-9DFB-99504140327E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4. Rešenje i pravni lekovi/sankcije</a:t>
          </a:r>
          <a:endParaRPr lang="sr-Latn-RS" noProof="0">
            <a:latin typeface="+mj-lt"/>
          </a:endParaRPr>
        </a:p>
      </dgm:t>
    </dgm:pt>
    <dgm:pt modelId="{3A422EBB-0375-44AB-9B53-CB1FC4070524}" type="parTrans" cxnId="{85C5BAA0-E8CF-4E5C-A7FC-3AFD769ADFD6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4E6A8B5A-C9E0-42D2-8A55-039B551A0749}" type="sibTrans" cxnId="{85C5BAA0-E8CF-4E5C-A7FC-3AFD769ADF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ED314CB-0132-4B2D-A7BC-116947172F64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6. Žalba, ukoliko je primenjivo</a:t>
          </a:r>
          <a:endParaRPr lang="sr-Latn-RS" noProof="0">
            <a:latin typeface="+mj-lt"/>
          </a:endParaRPr>
        </a:p>
      </dgm:t>
    </dgm:pt>
    <dgm:pt modelId="{7D0AB8D1-7418-422A-85A4-13532BD1D382}" type="parTrans" cxnId="{E0C9687B-1C50-46BC-836E-8562D986D810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E2344B1A-A562-444B-A4DC-383526B2B98A}" type="sibTrans" cxnId="{E0C9687B-1C50-46BC-836E-8562D986D81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F2A0A3B-F557-46FA-A672-F41872F9DDB9}">
      <dgm:prSet/>
      <dgm:spPr/>
      <dgm:t>
        <a:bodyPr/>
        <a:lstStyle/>
        <a:p>
          <a:r>
            <a:rPr lang="sr-Latn-RS" b="0" i="0" baseline="0" noProof="0">
              <a:latin typeface="+mj-lt"/>
            </a:rPr>
            <a:t>5. Objavljivanje odluke</a:t>
          </a:r>
          <a:endParaRPr lang="sr-Latn-RS" noProof="0">
            <a:latin typeface="+mj-lt"/>
          </a:endParaRPr>
        </a:p>
      </dgm:t>
    </dgm:pt>
    <dgm:pt modelId="{A3EF7C92-6B53-41AC-BC7A-83A1FC0F759A}" type="sibTrans" cxnId="{5F469C90-D5D2-4225-A17D-7E0E94BED12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9652A08-7860-40EF-94B2-34EEC1498E07}" type="parTrans" cxnId="{5F469C90-D5D2-4225-A17D-7E0E94BED12B}">
      <dgm:prSet/>
      <dgm:spPr/>
      <dgm:t>
        <a:bodyPr/>
        <a:lstStyle/>
        <a:p>
          <a:endParaRPr lang="en-US" sz="2300">
            <a:latin typeface="+mj-lt"/>
          </a:endParaRPr>
        </a:p>
      </dgm:t>
    </dgm:pt>
    <dgm:pt modelId="{C0C2DDD6-462C-4DCE-8CD0-AE8F5DE15A64}" type="pres">
      <dgm:prSet presAssocID="{95912EF2-E083-433F-A393-4A3694C697BF}" presName="Name0" presStyleCnt="0">
        <dgm:presLayoutVars>
          <dgm:dir/>
          <dgm:resizeHandles val="exact"/>
        </dgm:presLayoutVars>
      </dgm:prSet>
      <dgm:spPr/>
    </dgm:pt>
    <dgm:pt modelId="{10AF2BF3-57C7-4BB2-B445-493F0BF0BB29}" type="pres">
      <dgm:prSet presAssocID="{17550967-3C03-4845-B21F-39E3F004276C}" presName="node" presStyleLbl="node1" presStyleIdx="0" presStyleCnt="6">
        <dgm:presLayoutVars>
          <dgm:bulletEnabled val="1"/>
        </dgm:presLayoutVars>
      </dgm:prSet>
      <dgm:spPr/>
    </dgm:pt>
    <dgm:pt modelId="{A87F6A0F-1A5D-474E-B473-73F3CAE4D0CE}" type="pres">
      <dgm:prSet presAssocID="{A90854CC-DA4B-4ABF-975E-4D02146EA478}" presName="sibTrans" presStyleLbl="sibTrans1D1" presStyleIdx="0" presStyleCnt="5"/>
      <dgm:spPr/>
    </dgm:pt>
    <dgm:pt modelId="{D1EEBEB0-1C5B-4F10-A454-C5FA9E52F821}" type="pres">
      <dgm:prSet presAssocID="{A90854CC-DA4B-4ABF-975E-4D02146EA478}" presName="connectorText" presStyleLbl="sibTrans1D1" presStyleIdx="0" presStyleCnt="5"/>
      <dgm:spPr/>
    </dgm:pt>
    <dgm:pt modelId="{E2D9E934-0566-4AFE-962D-7D95A7CE89FC}" type="pres">
      <dgm:prSet presAssocID="{D0E5C6CD-004F-4085-A6D5-9E7A5D1D5229}" presName="node" presStyleLbl="node1" presStyleIdx="1" presStyleCnt="6">
        <dgm:presLayoutVars>
          <dgm:bulletEnabled val="1"/>
        </dgm:presLayoutVars>
      </dgm:prSet>
      <dgm:spPr/>
    </dgm:pt>
    <dgm:pt modelId="{ED8A6F80-5F84-451C-9C0B-5F2AEF1D09BA}" type="pres">
      <dgm:prSet presAssocID="{3FD435F0-DF30-47E8-8C4F-1DCCF3EB440A}" presName="sibTrans" presStyleLbl="sibTrans1D1" presStyleIdx="1" presStyleCnt="5"/>
      <dgm:spPr/>
    </dgm:pt>
    <dgm:pt modelId="{2E496C24-0795-4971-B14C-5745975B6C9A}" type="pres">
      <dgm:prSet presAssocID="{3FD435F0-DF30-47E8-8C4F-1DCCF3EB440A}" presName="connectorText" presStyleLbl="sibTrans1D1" presStyleIdx="1" presStyleCnt="5"/>
      <dgm:spPr/>
    </dgm:pt>
    <dgm:pt modelId="{538F3D61-AD29-4C52-A082-157D8E3A8DED}" type="pres">
      <dgm:prSet presAssocID="{3EF9F1DB-61B3-45ED-8D4B-E7CCD204A950}" presName="node" presStyleLbl="node1" presStyleIdx="2" presStyleCnt="6">
        <dgm:presLayoutVars>
          <dgm:bulletEnabled val="1"/>
        </dgm:presLayoutVars>
      </dgm:prSet>
      <dgm:spPr/>
    </dgm:pt>
    <dgm:pt modelId="{10C4069D-3B04-47EC-96B7-29165C1B553A}" type="pres">
      <dgm:prSet presAssocID="{972DD916-7537-411D-B54D-34931CE7C2C9}" presName="sibTrans" presStyleLbl="sibTrans1D1" presStyleIdx="2" presStyleCnt="5"/>
      <dgm:spPr/>
    </dgm:pt>
    <dgm:pt modelId="{B1E7381A-C92C-4147-B049-20DDF98AB79D}" type="pres">
      <dgm:prSet presAssocID="{972DD916-7537-411D-B54D-34931CE7C2C9}" presName="connectorText" presStyleLbl="sibTrans1D1" presStyleIdx="2" presStyleCnt="5"/>
      <dgm:spPr/>
    </dgm:pt>
    <dgm:pt modelId="{B013E16F-66F2-4BEA-96F6-E92952A306C9}" type="pres">
      <dgm:prSet presAssocID="{71A1B802-09D0-40D2-9DFB-99504140327E}" presName="node" presStyleLbl="node1" presStyleIdx="3" presStyleCnt="6">
        <dgm:presLayoutVars>
          <dgm:bulletEnabled val="1"/>
        </dgm:presLayoutVars>
      </dgm:prSet>
      <dgm:spPr/>
    </dgm:pt>
    <dgm:pt modelId="{C96392F7-8A78-4438-A464-31EBD17B57BC}" type="pres">
      <dgm:prSet presAssocID="{4E6A8B5A-C9E0-42D2-8A55-039B551A0749}" presName="sibTrans" presStyleLbl="sibTrans1D1" presStyleIdx="3" presStyleCnt="5"/>
      <dgm:spPr/>
    </dgm:pt>
    <dgm:pt modelId="{D5733971-F60C-4A76-9E15-B53D130D84F8}" type="pres">
      <dgm:prSet presAssocID="{4E6A8B5A-C9E0-42D2-8A55-039B551A0749}" presName="connectorText" presStyleLbl="sibTrans1D1" presStyleIdx="3" presStyleCnt="5"/>
      <dgm:spPr/>
    </dgm:pt>
    <dgm:pt modelId="{D42AA97C-1FD9-4092-844A-C1616EAB5439}" type="pres">
      <dgm:prSet presAssocID="{0F2A0A3B-F557-46FA-A672-F41872F9DDB9}" presName="node" presStyleLbl="node1" presStyleIdx="4" presStyleCnt="6">
        <dgm:presLayoutVars>
          <dgm:bulletEnabled val="1"/>
        </dgm:presLayoutVars>
      </dgm:prSet>
      <dgm:spPr/>
    </dgm:pt>
    <dgm:pt modelId="{A9EDC5A2-1944-4838-82F4-1340A0415A45}" type="pres">
      <dgm:prSet presAssocID="{A3EF7C92-6B53-41AC-BC7A-83A1FC0F759A}" presName="sibTrans" presStyleLbl="sibTrans1D1" presStyleIdx="4" presStyleCnt="5"/>
      <dgm:spPr/>
    </dgm:pt>
    <dgm:pt modelId="{15B47D9C-52B0-4967-9417-938781CB2EE5}" type="pres">
      <dgm:prSet presAssocID="{A3EF7C92-6B53-41AC-BC7A-83A1FC0F759A}" presName="connectorText" presStyleLbl="sibTrans1D1" presStyleIdx="4" presStyleCnt="5"/>
      <dgm:spPr/>
    </dgm:pt>
    <dgm:pt modelId="{7BD30CD5-0298-4412-A750-25C1572CD43B}" type="pres">
      <dgm:prSet presAssocID="{2ED314CB-0132-4B2D-A7BC-116947172F64}" presName="node" presStyleLbl="node1" presStyleIdx="5" presStyleCnt="6">
        <dgm:presLayoutVars>
          <dgm:bulletEnabled val="1"/>
        </dgm:presLayoutVars>
      </dgm:prSet>
      <dgm:spPr/>
    </dgm:pt>
  </dgm:ptLst>
  <dgm:cxnLst>
    <dgm:cxn modelId="{39F92B0E-9250-4087-A62E-6050493DAFF1}" srcId="{95912EF2-E083-433F-A393-4A3694C697BF}" destId="{3EF9F1DB-61B3-45ED-8D4B-E7CCD204A950}" srcOrd="2" destOrd="0" parTransId="{8D0B942C-56F6-4681-8E74-4A098C4F44F0}" sibTransId="{972DD916-7537-411D-B54D-34931CE7C2C9}"/>
    <dgm:cxn modelId="{1636C60F-680E-4426-88F9-D15DEF78C1AE}" type="presOf" srcId="{4E6A8B5A-C9E0-42D2-8A55-039B551A0749}" destId="{C96392F7-8A78-4438-A464-31EBD17B57BC}" srcOrd="0" destOrd="0" presId="urn:microsoft.com/office/officeart/2016/7/layout/RepeatingBendingProcessNew"/>
    <dgm:cxn modelId="{E7359510-867F-4DA6-B842-3A475666DE2F}" type="presOf" srcId="{4E6A8B5A-C9E0-42D2-8A55-039B551A0749}" destId="{D5733971-F60C-4A76-9E15-B53D130D84F8}" srcOrd="1" destOrd="0" presId="urn:microsoft.com/office/officeart/2016/7/layout/RepeatingBendingProcessNew"/>
    <dgm:cxn modelId="{A518EF22-4B83-4112-8C22-F0A668039561}" srcId="{95912EF2-E083-433F-A393-4A3694C697BF}" destId="{17550967-3C03-4845-B21F-39E3F004276C}" srcOrd="0" destOrd="0" parTransId="{B4062BEC-E945-4FBA-A69D-3511B5DAA276}" sibTransId="{A90854CC-DA4B-4ABF-975E-4D02146EA478}"/>
    <dgm:cxn modelId="{54FC4A2D-F48F-48B2-8981-222470C119B1}" type="presOf" srcId="{0F2A0A3B-F557-46FA-A672-F41872F9DDB9}" destId="{D42AA97C-1FD9-4092-844A-C1616EAB5439}" srcOrd="0" destOrd="0" presId="urn:microsoft.com/office/officeart/2016/7/layout/RepeatingBendingProcessNew"/>
    <dgm:cxn modelId="{38744C37-7458-49F3-B0BE-AAC8354551DB}" type="presOf" srcId="{A3EF7C92-6B53-41AC-BC7A-83A1FC0F759A}" destId="{15B47D9C-52B0-4967-9417-938781CB2EE5}" srcOrd="1" destOrd="0" presId="urn:microsoft.com/office/officeart/2016/7/layout/RepeatingBendingProcessNew"/>
    <dgm:cxn modelId="{219B8A3C-7F09-4E87-B3AA-58DA169B386F}" type="presOf" srcId="{2ED314CB-0132-4B2D-A7BC-116947172F64}" destId="{7BD30CD5-0298-4412-A750-25C1572CD43B}" srcOrd="0" destOrd="0" presId="urn:microsoft.com/office/officeart/2016/7/layout/RepeatingBendingProcessNew"/>
    <dgm:cxn modelId="{6BF4C03C-9D58-4B3E-92D0-283A27E5C886}" type="presOf" srcId="{A3EF7C92-6B53-41AC-BC7A-83A1FC0F759A}" destId="{A9EDC5A2-1944-4838-82F4-1340A0415A45}" srcOrd="0" destOrd="0" presId="urn:microsoft.com/office/officeart/2016/7/layout/RepeatingBendingProcessNew"/>
    <dgm:cxn modelId="{3133D55D-AC78-4901-9029-DC2B276C4E51}" type="presOf" srcId="{A90854CC-DA4B-4ABF-975E-4D02146EA478}" destId="{D1EEBEB0-1C5B-4F10-A454-C5FA9E52F821}" srcOrd="1" destOrd="0" presId="urn:microsoft.com/office/officeart/2016/7/layout/RepeatingBendingProcessNew"/>
    <dgm:cxn modelId="{53D48963-0531-4EF9-A5C1-8B3A5CB3C861}" type="presOf" srcId="{972DD916-7537-411D-B54D-34931CE7C2C9}" destId="{10C4069D-3B04-47EC-96B7-29165C1B553A}" srcOrd="0" destOrd="0" presId="urn:microsoft.com/office/officeart/2016/7/layout/RepeatingBendingProcessNew"/>
    <dgm:cxn modelId="{C54AC06B-B803-4EE8-982C-A5D0A23FC948}" type="presOf" srcId="{3FD435F0-DF30-47E8-8C4F-1DCCF3EB440A}" destId="{2E496C24-0795-4971-B14C-5745975B6C9A}" srcOrd="1" destOrd="0" presId="urn:microsoft.com/office/officeart/2016/7/layout/RepeatingBendingProcessNew"/>
    <dgm:cxn modelId="{4CA6EC6C-2442-40A8-8018-7557CD134EA8}" type="presOf" srcId="{A90854CC-DA4B-4ABF-975E-4D02146EA478}" destId="{A87F6A0F-1A5D-474E-B473-73F3CAE4D0CE}" srcOrd="0" destOrd="0" presId="urn:microsoft.com/office/officeart/2016/7/layout/RepeatingBendingProcessNew"/>
    <dgm:cxn modelId="{4F28036E-EFD1-45E9-9BB5-D40352F9C117}" type="presOf" srcId="{D0E5C6CD-004F-4085-A6D5-9E7A5D1D5229}" destId="{E2D9E934-0566-4AFE-962D-7D95A7CE89FC}" srcOrd="0" destOrd="0" presId="urn:microsoft.com/office/officeart/2016/7/layout/RepeatingBendingProcessNew"/>
    <dgm:cxn modelId="{051AEC71-4CE1-4960-962F-747C7ABF276E}" srcId="{95912EF2-E083-433F-A393-4A3694C697BF}" destId="{D0E5C6CD-004F-4085-A6D5-9E7A5D1D5229}" srcOrd="1" destOrd="0" parTransId="{3EC682BA-06B6-4B2C-9418-6856E5F09028}" sibTransId="{3FD435F0-DF30-47E8-8C4F-1DCCF3EB440A}"/>
    <dgm:cxn modelId="{BE286674-3DBE-4EC6-AA45-5E16C3E93337}" type="presOf" srcId="{17550967-3C03-4845-B21F-39E3F004276C}" destId="{10AF2BF3-57C7-4BB2-B445-493F0BF0BB29}" srcOrd="0" destOrd="0" presId="urn:microsoft.com/office/officeart/2016/7/layout/RepeatingBendingProcessNew"/>
    <dgm:cxn modelId="{4624C459-4781-4118-89C3-4F73B379F710}" type="presOf" srcId="{95912EF2-E083-433F-A393-4A3694C697BF}" destId="{C0C2DDD6-462C-4DCE-8CD0-AE8F5DE15A64}" srcOrd="0" destOrd="0" presId="urn:microsoft.com/office/officeart/2016/7/layout/RepeatingBendingProcessNew"/>
    <dgm:cxn modelId="{E0C9687B-1C50-46BC-836E-8562D986D810}" srcId="{95912EF2-E083-433F-A393-4A3694C697BF}" destId="{2ED314CB-0132-4B2D-A7BC-116947172F64}" srcOrd="5" destOrd="0" parTransId="{7D0AB8D1-7418-422A-85A4-13532BD1D382}" sibTransId="{E2344B1A-A562-444B-A4DC-383526B2B98A}"/>
    <dgm:cxn modelId="{5F469C90-D5D2-4225-A17D-7E0E94BED12B}" srcId="{95912EF2-E083-433F-A393-4A3694C697BF}" destId="{0F2A0A3B-F557-46FA-A672-F41872F9DDB9}" srcOrd="4" destOrd="0" parTransId="{69652A08-7860-40EF-94B2-34EEC1498E07}" sibTransId="{A3EF7C92-6B53-41AC-BC7A-83A1FC0F759A}"/>
    <dgm:cxn modelId="{85C5BAA0-E8CF-4E5C-A7FC-3AFD769ADFD6}" srcId="{95912EF2-E083-433F-A393-4A3694C697BF}" destId="{71A1B802-09D0-40D2-9DFB-99504140327E}" srcOrd="3" destOrd="0" parTransId="{3A422EBB-0375-44AB-9B53-CB1FC4070524}" sibTransId="{4E6A8B5A-C9E0-42D2-8A55-039B551A0749}"/>
    <dgm:cxn modelId="{104DC1A8-D7A8-4C16-BEBC-36A741BCCD9B}" type="presOf" srcId="{3FD435F0-DF30-47E8-8C4F-1DCCF3EB440A}" destId="{ED8A6F80-5F84-451C-9C0B-5F2AEF1D09BA}" srcOrd="0" destOrd="0" presId="urn:microsoft.com/office/officeart/2016/7/layout/RepeatingBendingProcessNew"/>
    <dgm:cxn modelId="{7E04CEBF-16A0-49BD-BBDC-54A99CCDA9B8}" type="presOf" srcId="{972DD916-7537-411D-B54D-34931CE7C2C9}" destId="{B1E7381A-C92C-4147-B049-20DDF98AB79D}" srcOrd="1" destOrd="0" presId="urn:microsoft.com/office/officeart/2016/7/layout/RepeatingBendingProcessNew"/>
    <dgm:cxn modelId="{7B0EFCD9-5EDB-4EA3-8CDB-87E57F9AA2DB}" type="presOf" srcId="{71A1B802-09D0-40D2-9DFB-99504140327E}" destId="{B013E16F-66F2-4BEA-96F6-E92952A306C9}" srcOrd="0" destOrd="0" presId="urn:microsoft.com/office/officeart/2016/7/layout/RepeatingBendingProcessNew"/>
    <dgm:cxn modelId="{957271F8-3433-4B80-B445-EEE522AE1BA8}" type="presOf" srcId="{3EF9F1DB-61B3-45ED-8D4B-E7CCD204A950}" destId="{538F3D61-AD29-4C52-A082-157D8E3A8DED}" srcOrd="0" destOrd="0" presId="urn:microsoft.com/office/officeart/2016/7/layout/RepeatingBendingProcessNew"/>
    <dgm:cxn modelId="{276BDCAF-F16B-43E9-B5F7-6E7CBA6FBBA6}" type="presParOf" srcId="{C0C2DDD6-462C-4DCE-8CD0-AE8F5DE15A64}" destId="{10AF2BF3-57C7-4BB2-B445-493F0BF0BB29}" srcOrd="0" destOrd="0" presId="urn:microsoft.com/office/officeart/2016/7/layout/RepeatingBendingProcessNew"/>
    <dgm:cxn modelId="{E6F1F5F8-A143-4BA7-93F7-5543009D7785}" type="presParOf" srcId="{C0C2DDD6-462C-4DCE-8CD0-AE8F5DE15A64}" destId="{A87F6A0F-1A5D-474E-B473-73F3CAE4D0CE}" srcOrd="1" destOrd="0" presId="urn:microsoft.com/office/officeart/2016/7/layout/RepeatingBendingProcessNew"/>
    <dgm:cxn modelId="{7427187E-8B27-4F39-A753-C4DC2BD044A7}" type="presParOf" srcId="{A87F6A0F-1A5D-474E-B473-73F3CAE4D0CE}" destId="{D1EEBEB0-1C5B-4F10-A454-C5FA9E52F821}" srcOrd="0" destOrd="0" presId="urn:microsoft.com/office/officeart/2016/7/layout/RepeatingBendingProcessNew"/>
    <dgm:cxn modelId="{A1921860-B1A6-4C06-83FA-C5E6912B2A27}" type="presParOf" srcId="{C0C2DDD6-462C-4DCE-8CD0-AE8F5DE15A64}" destId="{E2D9E934-0566-4AFE-962D-7D95A7CE89FC}" srcOrd="2" destOrd="0" presId="urn:microsoft.com/office/officeart/2016/7/layout/RepeatingBendingProcessNew"/>
    <dgm:cxn modelId="{3CE368B4-52BD-46CA-BF05-C5544F0CF3D6}" type="presParOf" srcId="{C0C2DDD6-462C-4DCE-8CD0-AE8F5DE15A64}" destId="{ED8A6F80-5F84-451C-9C0B-5F2AEF1D09BA}" srcOrd="3" destOrd="0" presId="urn:microsoft.com/office/officeart/2016/7/layout/RepeatingBendingProcessNew"/>
    <dgm:cxn modelId="{1202D1BD-E2F6-485C-BA8A-F0142897D5AD}" type="presParOf" srcId="{ED8A6F80-5F84-451C-9C0B-5F2AEF1D09BA}" destId="{2E496C24-0795-4971-B14C-5745975B6C9A}" srcOrd="0" destOrd="0" presId="urn:microsoft.com/office/officeart/2016/7/layout/RepeatingBendingProcessNew"/>
    <dgm:cxn modelId="{D4973D99-ADE4-4293-95C8-6ED6505A4C2E}" type="presParOf" srcId="{C0C2DDD6-462C-4DCE-8CD0-AE8F5DE15A64}" destId="{538F3D61-AD29-4C52-A082-157D8E3A8DED}" srcOrd="4" destOrd="0" presId="urn:microsoft.com/office/officeart/2016/7/layout/RepeatingBendingProcessNew"/>
    <dgm:cxn modelId="{51BCCB1A-3468-452D-8720-86E4B275C943}" type="presParOf" srcId="{C0C2DDD6-462C-4DCE-8CD0-AE8F5DE15A64}" destId="{10C4069D-3B04-47EC-96B7-29165C1B553A}" srcOrd="5" destOrd="0" presId="urn:microsoft.com/office/officeart/2016/7/layout/RepeatingBendingProcessNew"/>
    <dgm:cxn modelId="{8F8584C1-19DB-4CDA-8AD5-7AA843B6BAEF}" type="presParOf" srcId="{10C4069D-3B04-47EC-96B7-29165C1B553A}" destId="{B1E7381A-C92C-4147-B049-20DDF98AB79D}" srcOrd="0" destOrd="0" presId="urn:microsoft.com/office/officeart/2016/7/layout/RepeatingBendingProcessNew"/>
    <dgm:cxn modelId="{88E95DF5-5031-4312-A29A-11828E9043A7}" type="presParOf" srcId="{C0C2DDD6-462C-4DCE-8CD0-AE8F5DE15A64}" destId="{B013E16F-66F2-4BEA-96F6-E92952A306C9}" srcOrd="6" destOrd="0" presId="urn:microsoft.com/office/officeart/2016/7/layout/RepeatingBendingProcessNew"/>
    <dgm:cxn modelId="{7C5C9890-662A-42FE-97A3-11DD496B2726}" type="presParOf" srcId="{C0C2DDD6-462C-4DCE-8CD0-AE8F5DE15A64}" destId="{C96392F7-8A78-4438-A464-31EBD17B57BC}" srcOrd="7" destOrd="0" presId="urn:microsoft.com/office/officeart/2016/7/layout/RepeatingBendingProcessNew"/>
    <dgm:cxn modelId="{B2EE1F04-C01B-4EF4-B346-004F00745F25}" type="presParOf" srcId="{C96392F7-8A78-4438-A464-31EBD17B57BC}" destId="{D5733971-F60C-4A76-9E15-B53D130D84F8}" srcOrd="0" destOrd="0" presId="urn:microsoft.com/office/officeart/2016/7/layout/RepeatingBendingProcessNew"/>
    <dgm:cxn modelId="{517762FC-DAF7-4D3C-B3A9-1A099A268515}" type="presParOf" srcId="{C0C2DDD6-462C-4DCE-8CD0-AE8F5DE15A64}" destId="{D42AA97C-1FD9-4092-844A-C1616EAB5439}" srcOrd="8" destOrd="0" presId="urn:microsoft.com/office/officeart/2016/7/layout/RepeatingBendingProcessNew"/>
    <dgm:cxn modelId="{2F886445-811B-4B95-88F1-76A931E3BC35}" type="presParOf" srcId="{C0C2DDD6-462C-4DCE-8CD0-AE8F5DE15A64}" destId="{A9EDC5A2-1944-4838-82F4-1340A0415A45}" srcOrd="9" destOrd="0" presId="urn:microsoft.com/office/officeart/2016/7/layout/RepeatingBendingProcessNew"/>
    <dgm:cxn modelId="{B43FC73E-3856-4E9C-B8B8-CE7F58716A89}" type="presParOf" srcId="{A9EDC5A2-1944-4838-82F4-1340A0415A45}" destId="{15B47D9C-52B0-4967-9417-938781CB2EE5}" srcOrd="0" destOrd="0" presId="urn:microsoft.com/office/officeart/2016/7/layout/RepeatingBendingProcessNew"/>
    <dgm:cxn modelId="{278B27D0-C886-49A3-A384-0DEC06FF625F}" type="presParOf" srcId="{C0C2DDD6-462C-4DCE-8CD0-AE8F5DE15A64}" destId="{7BD30CD5-0298-4412-A750-25C1572CD43B}" srcOrd="10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0105C-2127-4E51-B65C-F8375167209E}">
      <dsp:nvSpPr>
        <dsp:cNvPr id="0" name=""/>
        <dsp:cNvSpPr/>
      </dsp:nvSpPr>
      <dsp:spPr>
        <a:xfrm>
          <a:off x="0" y="663471"/>
          <a:ext cx="296692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1" i="0" kern="1200" dirty="0">
              <a:latin typeface="+mj-lt"/>
            </a:rPr>
            <a:t>LIK</a:t>
          </a:r>
          <a:r>
            <a:rPr lang="fr-FR" sz="1500" b="1" i="0" kern="1200" dirty="0">
              <a:latin typeface="+mj-lt"/>
            </a:rPr>
            <a:t> </a:t>
          </a:r>
          <a:endParaRPr lang="en-US" sz="1500" b="1" i="0" kern="1200" dirty="0">
            <a:latin typeface="+mj-lt"/>
          </a:endParaRPr>
        </a:p>
      </dsp:txBody>
      <dsp:txXfrm>
        <a:off x="0" y="663471"/>
        <a:ext cx="2966929" cy="297000"/>
      </dsp:txXfrm>
    </dsp:sp>
    <dsp:sp modelId="{CBB14BE5-5551-44D6-AD67-3F3A6772E37E}">
      <dsp:nvSpPr>
        <dsp:cNvPr id="0" name=""/>
        <dsp:cNvSpPr/>
      </dsp:nvSpPr>
      <dsp:spPr>
        <a:xfrm>
          <a:off x="2966929" y="199409"/>
          <a:ext cx="593385" cy="1225125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D0605-46A9-4DF8-AF4F-8D8E9DEEE18A}">
      <dsp:nvSpPr>
        <dsp:cNvPr id="0" name=""/>
        <dsp:cNvSpPr/>
      </dsp:nvSpPr>
      <dsp:spPr>
        <a:xfrm>
          <a:off x="3797669" y="199409"/>
          <a:ext cx="8070046" cy="1225125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b="1" i="0" u="sng" kern="1200" noProof="0" dirty="0">
              <a:latin typeface="+mj-lt"/>
            </a:rPr>
            <a:t>Lokalni izbori:  </a:t>
          </a:r>
          <a:r>
            <a:rPr lang="sr-Latn-RS" sz="1500" i="0" u="sng" kern="1200" noProof="0" dirty="0">
              <a:latin typeface="+mj-lt"/>
            </a:rPr>
            <a:t>Prigovori zbog nepravilnosti u vezi sa glasanjem na biračkim mestima; prigovori u vezi sa administrativnim sporovima; Postupanje po službenoj dužnosti (donošenje rešenja, postupanje u slučaju lakih i teških greški..) 
</a:t>
          </a:r>
          <a:r>
            <a:rPr lang="sr-Latn-RS" sz="1500" b="1" i="0" u="sng" kern="1200" noProof="0" dirty="0">
              <a:latin typeface="+mj-lt"/>
            </a:rPr>
            <a:t>Parlamentarni izbori: </a:t>
          </a:r>
          <a:r>
            <a:rPr lang="sr-Latn-RS" sz="1500" i="0" u="sng" kern="1200" noProof="0" dirty="0">
              <a:latin typeface="+mj-lt"/>
            </a:rPr>
            <a:t>Zahtevi za poništenje glasanja na biračkim mestima zbog nepravilnosti u vezi sa glasanjem </a:t>
          </a:r>
          <a:endParaRPr lang="sr-Latn-RS" sz="1500" i="0" kern="1200" noProof="0" dirty="0">
            <a:latin typeface="+mj-lt"/>
          </a:endParaRPr>
        </a:p>
      </dsp:txBody>
      <dsp:txXfrm>
        <a:off x="3797669" y="199409"/>
        <a:ext cx="8070046" cy="1225125"/>
      </dsp:txXfrm>
    </dsp:sp>
    <dsp:sp modelId="{3CB55D2A-27B0-4026-93C0-136DBE35B41A}">
      <dsp:nvSpPr>
        <dsp:cNvPr id="0" name=""/>
        <dsp:cNvSpPr/>
      </dsp:nvSpPr>
      <dsp:spPr>
        <a:xfrm>
          <a:off x="0" y="1492456"/>
          <a:ext cx="296982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i="0" kern="1200" dirty="0">
              <a:latin typeface="+mj-lt"/>
            </a:rPr>
            <a:t>RIK</a:t>
          </a:r>
          <a:endParaRPr lang="en-US" sz="1500" i="0" kern="1200" dirty="0">
            <a:latin typeface="+mj-lt"/>
          </a:endParaRPr>
        </a:p>
      </dsp:txBody>
      <dsp:txXfrm>
        <a:off x="0" y="1492456"/>
        <a:ext cx="2969829" cy="297000"/>
      </dsp:txXfrm>
    </dsp:sp>
    <dsp:sp modelId="{83209EA8-1CE8-48FA-B1CD-1078BF31BB3A}">
      <dsp:nvSpPr>
        <dsp:cNvPr id="0" name=""/>
        <dsp:cNvSpPr/>
      </dsp:nvSpPr>
      <dsp:spPr>
        <a:xfrm>
          <a:off x="2969829" y="1478534"/>
          <a:ext cx="593965" cy="324843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70021-D0E2-4816-BC88-493B3D19EAB2}">
      <dsp:nvSpPr>
        <dsp:cNvPr id="0" name=""/>
        <dsp:cNvSpPr/>
      </dsp:nvSpPr>
      <dsp:spPr>
        <a:xfrm>
          <a:off x="3801381" y="1478534"/>
          <a:ext cx="8077935" cy="324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i="0" u="sng" kern="1200" dirty="0">
              <a:latin typeface="+mj-lt"/>
            </a:rPr>
            <a:t>Parlamentarni izbori: Prigovori u vezi sa administrativnim sporovima</a:t>
          </a:r>
          <a:endParaRPr lang="en-US" sz="1500" i="0" kern="1200" dirty="0">
            <a:latin typeface="+mj-lt"/>
          </a:endParaRPr>
        </a:p>
      </dsp:txBody>
      <dsp:txXfrm>
        <a:off x="3801381" y="1478534"/>
        <a:ext cx="8077935" cy="324843"/>
      </dsp:txXfrm>
    </dsp:sp>
    <dsp:sp modelId="{AE84DDDD-4F2D-47B8-8A9E-0AD3CF9C9FC8}">
      <dsp:nvSpPr>
        <dsp:cNvPr id="0" name=""/>
        <dsp:cNvSpPr/>
      </dsp:nvSpPr>
      <dsp:spPr>
        <a:xfrm>
          <a:off x="0" y="1871299"/>
          <a:ext cx="296982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Upravni sud</a:t>
          </a:r>
          <a:endParaRPr lang="en-US" sz="1500" i="0" kern="1200" dirty="0">
            <a:latin typeface="+mj-lt"/>
          </a:endParaRPr>
        </a:p>
      </dsp:txBody>
      <dsp:txXfrm>
        <a:off x="0" y="1871299"/>
        <a:ext cx="2969829" cy="297000"/>
      </dsp:txXfrm>
    </dsp:sp>
    <dsp:sp modelId="{164D2199-089D-4F8D-9611-3275C701B169}">
      <dsp:nvSpPr>
        <dsp:cNvPr id="0" name=""/>
        <dsp:cNvSpPr/>
      </dsp:nvSpPr>
      <dsp:spPr>
        <a:xfrm>
          <a:off x="2969829" y="1857377"/>
          <a:ext cx="593965" cy="324843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DB3D8-5011-4D3F-AB10-86C738975647}">
      <dsp:nvSpPr>
        <dsp:cNvPr id="0" name=""/>
        <dsp:cNvSpPr/>
      </dsp:nvSpPr>
      <dsp:spPr>
        <a:xfrm>
          <a:off x="3801381" y="1857377"/>
          <a:ext cx="8077935" cy="324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i="0" u="sng" kern="1200" dirty="0">
              <a:latin typeface="+mj-lt"/>
            </a:rPr>
            <a:t>Parlamentarni izbori: Drugostepeni postupak / ž</a:t>
          </a:r>
          <a:r>
            <a:rPr lang="pl-PL" sz="1500" i="0" u="sng" kern="1200">
              <a:latin typeface="+mj-lt"/>
            </a:rPr>
            <a:t>albe na rešenja </a:t>
          </a:r>
          <a:r>
            <a:rPr lang="sr-Latn-RS" sz="1500" i="0" u="sng" kern="1200" dirty="0">
              <a:latin typeface="+mj-lt"/>
            </a:rPr>
            <a:t>RIK-a</a:t>
          </a:r>
          <a:endParaRPr lang="en-US" sz="1500" i="0" kern="1200" dirty="0">
            <a:latin typeface="+mj-lt"/>
          </a:endParaRPr>
        </a:p>
      </dsp:txBody>
      <dsp:txXfrm>
        <a:off x="3801381" y="1857377"/>
        <a:ext cx="8077935" cy="324843"/>
      </dsp:txXfrm>
    </dsp:sp>
    <dsp:sp modelId="{525BFC0F-75AD-4824-AE3F-E1D4130A42B7}">
      <dsp:nvSpPr>
        <dsp:cNvPr id="0" name=""/>
        <dsp:cNvSpPr/>
      </dsp:nvSpPr>
      <dsp:spPr>
        <a:xfrm>
          <a:off x="0" y="2250143"/>
          <a:ext cx="296982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1" i="0" kern="1200" dirty="0">
              <a:latin typeface="+mj-lt"/>
            </a:rPr>
            <a:t>Viši sud*</a:t>
          </a:r>
          <a:endParaRPr lang="en-US" sz="1500" b="1" i="0" kern="1200" dirty="0">
            <a:latin typeface="+mj-lt"/>
          </a:endParaRPr>
        </a:p>
      </dsp:txBody>
      <dsp:txXfrm>
        <a:off x="0" y="2250143"/>
        <a:ext cx="2969829" cy="297000"/>
      </dsp:txXfrm>
    </dsp:sp>
    <dsp:sp modelId="{F10BAC30-746D-4402-B229-999DD876DCF3}">
      <dsp:nvSpPr>
        <dsp:cNvPr id="0" name=""/>
        <dsp:cNvSpPr/>
      </dsp:nvSpPr>
      <dsp:spPr>
        <a:xfrm>
          <a:off x="3003956" y="2226641"/>
          <a:ext cx="593965" cy="324843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5EF9C-8E87-4373-9462-2B8D597ABD98}">
      <dsp:nvSpPr>
        <dsp:cNvPr id="0" name=""/>
        <dsp:cNvSpPr/>
      </dsp:nvSpPr>
      <dsp:spPr>
        <a:xfrm>
          <a:off x="3801381" y="2236221"/>
          <a:ext cx="8077935" cy="324843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i="0" u="sng" kern="1200" dirty="0">
              <a:latin typeface="+mj-lt"/>
            </a:rPr>
            <a:t>Lokalni izbori: D</a:t>
          </a:r>
          <a:r>
            <a:rPr lang="sr-Latn-RS" sz="1500" i="0" u="sng" kern="1200" dirty="0" err="1">
              <a:latin typeface="+mj-lt"/>
            </a:rPr>
            <a:t>rugostepeni</a:t>
          </a:r>
          <a:r>
            <a:rPr lang="sr-Latn-RS" sz="1500" i="0" u="sng" kern="1200" dirty="0">
              <a:latin typeface="+mj-lt"/>
            </a:rPr>
            <a:t> postupak </a:t>
          </a:r>
          <a:r>
            <a:rPr lang="pl-PL" sz="1500" i="0" u="sng" kern="1200" dirty="0">
              <a:latin typeface="+mj-lt"/>
            </a:rPr>
            <a:t>/ žalbe na rešenja LIK-a</a:t>
          </a:r>
          <a:endParaRPr lang="en-US" sz="1500" i="0" kern="1200" dirty="0">
            <a:latin typeface="+mj-lt"/>
          </a:endParaRPr>
        </a:p>
      </dsp:txBody>
      <dsp:txXfrm>
        <a:off x="3801381" y="2236221"/>
        <a:ext cx="8077935" cy="324843"/>
      </dsp:txXfrm>
    </dsp:sp>
    <dsp:sp modelId="{9532A503-13B9-412A-AA9D-6D77634FB365}">
      <dsp:nvSpPr>
        <dsp:cNvPr id="0" name=""/>
        <dsp:cNvSpPr/>
      </dsp:nvSpPr>
      <dsp:spPr>
        <a:xfrm>
          <a:off x="0" y="2628987"/>
          <a:ext cx="296692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i="0" kern="1200" dirty="0">
              <a:latin typeface="+mj-lt"/>
            </a:rPr>
            <a:t>ASK</a:t>
          </a:r>
          <a:endParaRPr lang="en-US" sz="1500" i="0" kern="1200" dirty="0">
            <a:latin typeface="+mj-lt"/>
          </a:endParaRPr>
        </a:p>
      </dsp:txBody>
      <dsp:txXfrm>
        <a:off x="0" y="2628987"/>
        <a:ext cx="2966929" cy="297000"/>
      </dsp:txXfrm>
    </dsp:sp>
    <dsp:sp modelId="{D0E47946-64DF-4F91-97F4-09574C7A3679}">
      <dsp:nvSpPr>
        <dsp:cNvPr id="0" name=""/>
        <dsp:cNvSpPr/>
      </dsp:nvSpPr>
      <dsp:spPr>
        <a:xfrm>
          <a:off x="2966929" y="2615065"/>
          <a:ext cx="593385" cy="324843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C6F92-E017-4295-B1CA-C80E80AEEF16}">
      <dsp:nvSpPr>
        <dsp:cNvPr id="0" name=""/>
        <dsp:cNvSpPr/>
      </dsp:nvSpPr>
      <dsp:spPr>
        <a:xfrm>
          <a:off x="3797669" y="2615065"/>
          <a:ext cx="8070046" cy="324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i="0" u="sng" kern="1200" dirty="0">
              <a:latin typeface="+mj-lt"/>
              <a:cs typeface="Arial" panose="020B0604020202020204" pitchFamily="34" charset="0"/>
            </a:rPr>
            <a:t>Svi nivoi: Prigovori u vezi sa finansiranjem političkih kampanja i/ili zloupotrebom državnih resursa</a:t>
          </a:r>
          <a:r>
            <a:rPr lang="en-US" sz="1500" i="0" kern="1200" dirty="0">
              <a:latin typeface="+mj-lt"/>
              <a:cs typeface="Arial" panose="020B0604020202020204" pitchFamily="34" charset="0"/>
            </a:rPr>
            <a:t> </a:t>
          </a:r>
          <a:endParaRPr lang="en-US" sz="1500" i="0" kern="1200" dirty="0">
            <a:latin typeface="+mj-lt"/>
          </a:endParaRPr>
        </a:p>
      </dsp:txBody>
      <dsp:txXfrm>
        <a:off x="3797669" y="2615065"/>
        <a:ext cx="8070046" cy="324843"/>
      </dsp:txXfrm>
    </dsp:sp>
    <dsp:sp modelId="{BF5A1C99-9038-482C-B448-6C49644D21C1}">
      <dsp:nvSpPr>
        <dsp:cNvPr id="0" name=""/>
        <dsp:cNvSpPr/>
      </dsp:nvSpPr>
      <dsp:spPr>
        <a:xfrm>
          <a:off x="0" y="3007831"/>
          <a:ext cx="296692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i="0" kern="1200" dirty="0">
              <a:latin typeface="+mj-lt"/>
            </a:rPr>
            <a:t>Tužilaštvo / Policija</a:t>
          </a:r>
          <a:endParaRPr lang="en-US" sz="1500" i="0" kern="1200" dirty="0">
            <a:latin typeface="+mj-lt"/>
          </a:endParaRPr>
        </a:p>
      </dsp:txBody>
      <dsp:txXfrm>
        <a:off x="0" y="3007831"/>
        <a:ext cx="2966929" cy="297000"/>
      </dsp:txXfrm>
    </dsp:sp>
    <dsp:sp modelId="{BC01CA4E-F244-4397-8364-A9077F1AE57F}">
      <dsp:nvSpPr>
        <dsp:cNvPr id="0" name=""/>
        <dsp:cNvSpPr/>
      </dsp:nvSpPr>
      <dsp:spPr>
        <a:xfrm>
          <a:off x="2966929" y="2993909"/>
          <a:ext cx="593385" cy="324843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67DC2-7940-48EC-8216-6FDEAFB8DFF7}">
      <dsp:nvSpPr>
        <dsp:cNvPr id="0" name=""/>
        <dsp:cNvSpPr/>
      </dsp:nvSpPr>
      <dsp:spPr>
        <a:xfrm>
          <a:off x="3797669" y="2993909"/>
          <a:ext cx="8070046" cy="324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i="0" u="sng" kern="1200" dirty="0">
              <a:latin typeface="+mj-lt"/>
              <a:cs typeface="Arial" panose="020B0604020202020204" pitchFamily="34" charset="0"/>
            </a:rPr>
            <a:t>Svi nivoi: Prigovori u vezi sa teškim izbornim </a:t>
          </a:r>
          <a:r>
            <a:rPr lang="sr-Latn-RS" sz="1500" i="0" u="sng" kern="1200" dirty="0" err="1">
              <a:latin typeface="+mj-lt"/>
              <a:cs typeface="Arial" panose="020B0604020202020204" pitchFamily="34" charset="0"/>
            </a:rPr>
            <a:t>nepravilnsotima</a:t>
          </a:r>
          <a:r>
            <a:rPr lang="sr-Latn-RS" sz="1500" i="0" u="sng" kern="1200" dirty="0">
              <a:latin typeface="+mj-lt"/>
              <a:cs typeface="Arial" panose="020B0604020202020204" pitchFamily="34" charset="0"/>
            </a:rPr>
            <a:t> ili krivičnim radnjama   </a:t>
          </a:r>
          <a:endParaRPr lang="en-US" sz="1500" i="0" kern="1200" dirty="0">
            <a:latin typeface="+mj-lt"/>
          </a:endParaRPr>
        </a:p>
      </dsp:txBody>
      <dsp:txXfrm>
        <a:off x="3797669" y="2993909"/>
        <a:ext cx="8070046" cy="324843"/>
      </dsp:txXfrm>
    </dsp:sp>
    <dsp:sp modelId="{2C22BB53-B4A0-4410-9237-84044F92B929}">
      <dsp:nvSpPr>
        <dsp:cNvPr id="0" name=""/>
        <dsp:cNvSpPr/>
      </dsp:nvSpPr>
      <dsp:spPr>
        <a:xfrm>
          <a:off x="0" y="3372752"/>
          <a:ext cx="2966929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i="0" kern="1200" dirty="0">
              <a:latin typeface="+mj-lt"/>
            </a:rPr>
            <a:t>Ministarstvo državne uprave i lokalne samouprave</a:t>
          </a:r>
          <a:endParaRPr lang="en-US" sz="1500" i="0" kern="1200" dirty="0">
            <a:latin typeface="+mj-lt"/>
          </a:endParaRPr>
        </a:p>
      </dsp:txBody>
      <dsp:txXfrm>
        <a:off x="0" y="3372752"/>
        <a:ext cx="2966929" cy="501187"/>
      </dsp:txXfrm>
    </dsp:sp>
    <dsp:sp modelId="{9475F409-6CFE-4AF9-8CF6-5DE7ED8A50F6}">
      <dsp:nvSpPr>
        <dsp:cNvPr id="0" name=""/>
        <dsp:cNvSpPr/>
      </dsp:nvSpPr>
      <dsp:spPr>
        <a:xfrm>
          <a:off x="2966929" y="3372752"/>
          <a:ext cx="593385" cy="501187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E3AF7-3188-452B-A40C-C99945FD98E9}">
      <dsp:nvSpPr>
        <dsp:cNvPr id="0" name=""/>
        <dsp:cNvSpPr/>
      </dsp:nvSpPr>
      <dsp:spPr>
        <a:xfrm>
          <a:off x="3797669" y="3372752"/>
          <a:ext cx="8070046" cy="501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i="0" u="sng" kern="1200" dirty="0">
              <a:latin typeface="+mj-lt"/>
              <a:cs typeface="Arial" panose="020B0604020202020204" pitchFamily="34" charset="0"/>
            </a:rPr>
            <a:t>Svi nivoi</a:t>
          </a:r>
          <a:r>
            <a:rPr lang="sr-Latn-RS" sz="1500" i="0" u="sng" kern="1200">
              <a:latin typeface="+mj-lt"/>
              <a:cs typeface="Arial" panose="020B0604020202020204" pitchFamily="34" charset="0"/>
            </a:rPr>
            <a:t>: Prigovori protiv rešenja </a:t>
          </a:r>
          <a:r>
            <a:rPr lang="sr-Latn-RS" sz="1500" i="0" u="sng" kern="1200" dirty="0">
              <a:latin typeface="+mj-lt"/>
              <a:cs typeface="Arial" panose="020B0604020202020204" pitchFamily="34" charset="0"/>
            </a:rPr>
            <a:t>organa zaduženih za vođenje biračkog spiska</a:t>
          </a:r>
          <a:endParaRPr lang="en-US" sz="1500" i="0" kern="1200" dirty="0">
            <a:latin typeface="+mj-lt"/>
          </a:endParaRPr>
        </a:p>
      </dsp:txBody>
      <dsp:txXfrm>
        <a:off x="3797669" y="3372752"/>
        <a:ext cx="8070046" cy="501187"/>
      </dsp:txXfrm>
    </dsp:sp>
    <dsp:sp modelId="{A5BEDC7A-3D2F-4FA6-ABC3-A7F395FF3F18}">
      <dsp:nvSpPr>
        <dsp:cNvPr id="0" name=""/>
        <dsp:cNvSpPr/>
      </dsp:nvSpPr>
      <dsp:spPr>
        <a:xfrm>
          <a:off x="0" y="4048596"/>
          <a:ext cx="296692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i="0" kern="1200" dirty="0">
              <a:latin typeface="+mj-lt"/>
            </a:rPr>
            <a:t>Ustavni sud</a:t>
          </a:r>
          <a:endParaRPr lang="en-US" sz="1500" i="0" kern="1200" dirty="0">
            <a:latin typeface="+mj-lt"/>
          </a:endParaRPr>
        </a:p>
      </dsp:txBody>
      <dsp:txXfrm>
        <a:off x="0" y="4048596"/>
        <a:ext cx="2966929" cy="297000"/>
      </dsp:txXfrm>
    </dsp:sp>
    <dsp:sp modelId="{40CEEA40-01EB-4A18-96BC-991DEDF8734A}">
      <dsp:nvSpPr>
        <dsp:cNvPr id="0" name=""/>
        <dsp:cNvSpPr/>
      </dsp:nvSpPr>
      <dsp:spPr>
        <a:xfrm>
          <a:off x="2966929" y="3927940"/>
          <a:ext cx="593385" cy="538312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61962-37DF-47FB-8C6F-089BF8667B7F}">
      <dsp:nvSpPr>
        <dsp:cNvPr id="0" name=""/>
        <dsp:cNvSpPr/>
      </dsp:nvSpPr>
      <dsp:spPr>
        <a:xfrm>
          <a:off x="3797669" y="3927940"/>
          <a:ext cx="8070046" cy="5383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i="0" u="sng" kern="1200" dirty="0">
              <a:latin typeface="+mj-lt"/>
              <a:cs typeface="Arial" panose="020B0604020202020204" pitchFamily="34" charset="0"/>
            </a:rPr>
            <a:t>Svi nivoi: </a:t>
          </a:r>
          <a:r>
            <a:rPr lang="sr-Latn-RS" sz="1500" i="0" u="sng" kern="1200">
              <a:latin typeface="+mj-lt"/>
              <a:cs typeface="Arial" panose="020B0604020202020204" pitchFamily="34" charset="0"/>
            </a:rPr>
            <a:t>Traženje rešenja u predmetima zaštite izbornog prava u kojima su sva prethodna pravosudna ili druga sredstva iscrpljena</a:t>
          </a:r>
          <a:endParaRPr lang="en-US" sz="1500" i="0" kern="1200" dirty="0">
            <a:latin typeface="+mj-lt"/>
          </a:endParaRPr>
        </a:p>
      </dsp:txBody>
      <dsp:txXfrm>
        <a:off x="3797669" y="3927940"/>
        <a:ext cx="8070046" cy="5383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F6A0F-1A5D-474E-B473-73F3CAE4D0CE}">
      <dsp:nvSpPr>
        <dsp:cNvPr id="0" name=""/>
        <dsp:cNvSpPr/>
      </dsp:nvSpPr>
      <dsp:spPr>
        <a:xfrm>
          <a:off x="3323664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3628399" y="877339"/>
        <a:ext cx="33687" cy="6737"/>
      </dsp:txXfrm>
    </dsp:sp>
    <dsp:sp modelId="{10AF2BF3-57C7-4BB2-B445-493F0BF0BB29}">
      <dsp:nvSpPr>
        <dsp:cNvPr id="0" name=""/>
        <dsp:cNvSpPr/>
      </dsp:nvSpPr>
      <dsp:spPr>
        <a:xfrm>
          <a:off x="396080" y="1893"/>
          <a:ext cx="2929383" cy="175763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1. Podnošenje i prijem prigovora</a:t>
          </a:r>
          <a:endParaRPr lang="sr-Latn-RS" sz="3400" kern="1200" noProof="0" dirty="0">
            <a:latin typeface="+mj-lt"/>
          </a:endParaRPr>
        </a:p>
      </dsp:txBody>
      <dsp:txXfrm>
        <a:off x="396080" y="1893"/>
        <a:ext cx="2929383" cy="1757630"/>
      </dsp:txXfrm>
    </dsp:sp>
    <dsp:sp modelId="{ED8A6F80-5F84-451C-9C0B-5F2AEF1D09BA}">
      <dsp:nvSpPr>
        <dsp:cNvPr id="0" name=""/>
        <dsp:cNvSpPr/>
      </dsp:nvSpPr>
      <dsp:spPr>
        <a:xfrm>
          <a:off x="6926806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87306"/>
              <a:satOff val="-1495"/>
              <a:lumOff val="59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7231541" y="877339"/>
        <a:ext cx="33687" cy="6737"/>
      </dsp:txXfrm>
    </dsp:sp>
    <dsp:sp modelId="{E2D9E934-0566-4AFE-962D-7D95A7CE89FC}">
      <dsp:nvSpPr>
        <dsp:cNvPr id="0" name=""/>
        <dsp:cNvSpPr/>
      </dsp:nvSpPr>
      <dsp:spPr>
        <a:xfrm>
          <a:off x="3999222" y="1893"/>
          <a:ext cx="2929383" cy="1757630"/>
        </a:xfrm>
        <a:prstGeom prst="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2. Prethodno ispitivanje prigovora </a:t>
          </a:r>
          <a:endParaRPr lang="sr-Latn-RS" sz="3400" kern="1200" noProof="0" dirty="0">
            <a:latin typeface="+mj-lt"/>
          </a:endParaRPr>
        </a:p>
      </dsp:txBody>
      <dsp:txXfrm>
        <a:off x="3999222" y="1893"/>
        <a:ext cx="2929383" cy="1757630"/>
      </dsp:txXfrm>
    </dsp:sp>
    <dsp:sp modelId="{10C4069D-3B04-47EC-96B7-29165C1B553A}">
      <dsp:nvSpPr>
        <dsp:cNvPr id="0" name=""/>
        <dsp:cNvSpPr/>
      </dsp:nvSpPr>
      <dsp:spPr>
        <a:xfrm>
          <a:off x="1860772" y="1757723"/>
          <a:ext cx="7206284" cy="643158"/>
        </a:xfrm>
        <a:custGeom>
          <a:avLst/>
          <a:gdLst/>
          <a:ahLst/>
          <a:cxnLst/>
          <a:rect l="0" t="0" r="0" b="0"/>
          <a:pathLst>
            <a:path>
              <a:moveTo>
                <a:pt x="7206284" y="0"/>
              </a:moveTo>
              <a:lnTo>
                <a:pt x="7206284" y="338679"/>
              </a:lnTo>
              <a:lnTo>
                <a:pt x="0" y="338679"/>
              </a:lnTo>
              <a:lnTo>
                <a:pt x="0" y="643158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74613"/>
              <a:satOff val="-2991"/>
              <a:lumOff val="1198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5282971" y="2075933"/>
        <a:ext cx="361885" cy="6737"/>
      </dsp:txXfrm>
    </dsp:sp>
    <dsp:sp modelId="{538F3D61-AD29-4C52-A082-157D8E3A8DED}">
      <dsp:nvSpPr>
        <dsp:cNvPr id="0" name=""/>
        <dsp:cNvSpPr/>
      </dsp:nvSpPr>
      <dsp:spPr>
        <a:xfrm>
          <a:off x="7602364" y="1893"/>
          <a:ext cx="2929383" cy="1757630"/>
        </a:xfrm>
        <a:prstGeom prst="rect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3. Procena osnovanosti prigovora</a:t>
          </a:r>
          <a:endParaRPr lang="sr-Latn-RS" sz="3400" kern="1200" noProof="0" dirty="0">
            <a:latin typeface="+mj-lt"/>
          </a:endParaRPr>
        </a:p>
      </dsp:txBody>
      <dsp:txXfrm>
        <a:off x="7602364" y="1893"/>
        <a:ext cx="2929383" cy="1757630"/>
      </dsp:txXfrm>
    </dsp:sp>
    <dsp:sp modelId="{C96392F7-8A78-4438-A464-31EBD17B57BC}">
      <dsp:nvSpPr>
        <dsp:cNvPr id="0" name=""/>
        <dsp:cNvSpPr/>
      </dsp:nvSpPr>
      <dsp:spPr>
        <a:xfrm>
          <a:off x="3323664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61919"/>
              <a:satOff val="-4486"/>
              <a:lumOff val="179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3628399" y="3308728"/>
        <a:ext cx="33687" cy="6737"/>
      </dsp:txXfrm>
    </dsp:sp>
    <dsp:sp modelId="{B013E16F-66F2-4BEA-96F6-E92952A306C9}">
      <dsp:nvSpPr>
        <dsp:cNvPr id="0" name=""/>
        <dsp:cNvSpPr/>
      </dsp:nvSpPr>
      <dsp:spPr>
        <a:xfrm>
          <a:off x="396080" y="2433281"/>
          <a:ext cx="2929383" cy="1757630"/>
        </a:xfrm>
        <a:prstGeom prst="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4. Rešenje i pravni lekovi/sankcije</a:t>
          </a:r>
          <a:endParaRPr lang="sr-Latn-RS" sz="3400" kern="1200" noProof="0">
            <a:latin typeface="+mj-lt"/>
          </a:endParaRPr>
        </a:p>
      </dsp:txBody>
      <dsp:txXfrm>
        <a:off x="396080" y="2433281"/>
        <a:ext cx="2929383" cy="1757630"/>
      </dsp:txXfrm>
    </dsp:sp>
    <dsp:sp modelId="{A9EDC5A2-1944-4838-82F4-1340A0415A45}">
      <dsp:nvSpPr>
        <dsp:cNvPr id="0" name=""/>
        <dsp:cNvSpPr/>
      </dsp:nvSpPr>
      <dsp:spPr>
        <a:xfrm>
          <a:off x="6926806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49225"/>
              <a:satOff val="-5981"/>
              <a:lumOff val="239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7231541" y="3308728"/>
        <a:ext cx="33687" cy="6737"/>
      </dsp:txXfrm>
    </dsp:sp>
    <dsp:sp modelId="{D42AA97C-1FD9-4092-844A-C1616EAB5439}">
      <dsp:nvSpPr>
        <dsp:cNvPr id="0" name=""/>
        <dsp:cNvSpPr/>
      </dsp:nvSpPr>
      <dsp:spPr>
        <a:xfrm>
          <a:off x="3999222" y="2433281"/>
          <a:ext cx="2929383" cy="1757630"/>
        </a:xfrm>
        <a:prstGeom prst="rect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5. Objavljivanje odluke</a:t>
          </a:r>
          <a:endParaRPr lang="sr-Latn-RS" sz="3400" kern="1200" noProof="0">
            <a:latin typeface="+mj-lt"/>
          </a:endParaRPr>
        </a:p>
      </dsp:txBody>
      <dsp:txXfrm>
        <a:off x="3999222" y="2433281"/>
        <a:ext cx="2929383" cy="1757630"/>
      </dsp:txXfrm>
    </dsp:sp>
    <dsp:sp modelId="{7BD30CD5-0298-4412-A750-25C1572CD43B}">
      <dsp:nvSpPr>
        <dsp:cNvPr id="0" name=""/>
        <dsp:cNvSpPr/>
      </dsp:nvSpPr>
      <dsp:spPr>
        <a:xfrm>
          <a:off x="7602364" y="2433281"/>
          <a:ext cx="2929383" cy="1757630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6. Žalba, ukoliko je primenjivo</a:t>
          </a:r>
          <a:endParaRPr lang="sr-Latn-RS" sz="3400" kern="1200" noProof="0">
            <a:latin typeface="+mj-lt"/>
          </a:endParaRPr>
        </a:p>
      </dsp:txBody>
      <dsp:txXfrm>
        <a:off x="7602364" y="2433281"/>
        <a:ext cx="2929383" cy="17576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F6A0F-1A5D-474E-B473-73F3CAE4D0CE}">
      <dsp:nvSpPr>
        <dsp:cNvPr id="0" name=""/>
        <dsp:cNvSpPr/>
      </dsp:nvSpPr>
      <dsp:spPr>
        <a:xfrm>
          <a:off x="3323664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3628399" y="877339"/>
        <a:ext cx="33687" cy="6737"/>
      </dsp:txXfrm>
    </dsp:sp>
    <dsp:sp modelId="{10AF2BF3-57C7-4BB2-B445-493F0BF0BB29}">
      <dsp:nvSpPr>
        <dsp:cNvPr id="0" name=""/>
        <dsp:cNvSpPr/>
      </dsp:nvSpPr>
      <dsp:spPr>
        <a:xfrm>
          <a:off x="396080" y="1893"/>
          <a:ext cx="2929383" cy="175763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1. Podnošenje i prijem prigovora</a:t>
          </a:r>
          <a:endParaRPr lang="sr-Latn-RS" sz="3400" kern="1200" noProof="0">
            <a:latin typeface="+mj-lt"/>
          </a:endParaRPr>
        </a:p>
      </dsp:txBody>
      <dsp:txXfrm>
        <a:off x="396080" y="1893"/>
        <a:ext cx="2929383" cy="1757630"/>
      </dsp:txXfrm>
    </dsp:sp>
    <dsp:sp modelId="{ED8A6F80-5F84-451C-9C0B-5F2AEF1D09BA}">
      <dsp:nvSpPr>
        <dsp:cNvPr id="0" name=""/>
        <dsp:cNvSpPr/>
      </dsp:nvSpPr>
      <dsp:spPr>
        <a:xfrm>
          <a:off x="6926806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87306"/>
              <a:satOff val="-1495"/>
              <a:lumOff val="59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7231541" y="877339"/>
        <a:ext cx="33687" cy="6737"/>
      </dsp:txXfrm>
    </dsp:sp>
    <dsp:sp modelId="{E2D9E934-0566-4AFE-962D-7D95A7CE89FC}">
      <dsp:nvSpPr>
        <dsp:cNvPr id="0" name=""/>
        <dsp:cNvSpPr/>
      </dsp:nvSpPr>
      <dsp:spPr>
        <a:xfrm>
          <a:off x="3999222" y="1893"/>
          <a:ext cx="2929383" cy="1757630"/>
        </a:xfrm>
        <a:prstGeom prst="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2. Prethodno ispitivanje prigovora </a:t>
          </a:r>
          <a:endParaRPr lang="sr-Latn-RS" sz="3400" kern="1200" noProof="0" dirty="0">
            <a:latin typeface="+mj-lt"/>
          </a:endParaRPr>
        </a:p>
      </dsp:txBody>
      <dsp:txXfrm>
        <a:off x="3999222" y="1893"/>
        <a:ext cx="2929383" cy="1757630"/>
      </dsp:txXfrm>
    </dsp:sp>
    <dsp:sp modelId="{10C4069D-3B04-47EC-96B7-29165C1B553A}">
      <dsp:nvSpPr>
        <dsp:cNvPr id="0" name=""/>
        <dsp:cNvSpPr/>
      </dsp:nvSpPr>
      <dsp:spPr>
        <a:xfrm>
          <a:off x="1860772" y="1757723"/>
          <a:ext cx="7206284" cy="643158"/>
        </a:xfrm>
        <a:custGeom>
          <a:avLst/>
          <a:gdLst/>
          <a:ahLst/>
          <a:cxnLst/>
          <a:rect l="0" t="0" r="0" b="0"/>
          <a:pathLst>
            <a:path>
              <a:moveTo>
                <a:pt x="7206284" y="0"/>
              </a:moveTo>
              <a:lnTo>
                <a:pt x="7206284" y="338679"/>
              </a:lnTo>
              <a:lnTo>
                <a:pt x="0" y="338679"/>
              </a:lnTo>
              <a:lnTo>
                <a:pt x="0" y="643158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74613"/>
              <a:satOff val="-2991"/>
              <a:lumOff val="1198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5282971" y="2075933"/>
        <a:ext cx="361885" cy="6737"/>
      </dsp:txXfrm>
    </dsp:sp>
    <dsp:sp modelId="{538F3D61-AD29-4C52-A082-157D8E3A8DED}">
      <dsp:nvSpPr>
        <dsp:cNvPr id="0" name=""/>
        <dsp:cNvSpPr/>
      </dsp:nvSpPr>
      <dsp:spPr>
        <a:xfrm>
          <a:off x="7602364" y="1893"/>
          <a:ext cx="2929383" cy="1757630"/>
        </a:xfrm>
        <a:prstGeom prst="rect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3. Procena osnovanosti prigovora</a:t>
          </a:r>
          <a:endParaRPr lang="sr-Latn-RS" sz="3400" kern="1200" noProof="0" dirty="0">
            <a:latin typeface="+mj-lt"/>
          </a:endParaRPr>
        </a:p>
      </dsp:txBody>
      <dsp:txXfrm>
        <a:off x="7602364" y="1893"/>
        <a:ext cx="2929383" cy="1757630"/>
      </dsp:txXfrm>
    </dsp:sp>
    <dsp:sp modelId="{C96392F7-8A78-4438-A464-31EBD17B57BC}">
      <dsp:nvSpPr>
        <dsp:cNvPr id="0" name=""/>
        <dsp:cNvSpPr/>
      </dsp:nvSpPr>
      <dsp:spPr>
        <a:xfrm>
          <a:off x="3323664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61919"/>
              <a:satOff val="-4486"/>
              <a:lumOff val="179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3628399" y="3308728"/>
        <a:ext cx="33687" cy="6737"/>
      </dsp:txXfrm>
    </dsp:sp>
    <dsp:sp modelId="{B013E16F-66F2-4BEA-96F6-E92952A306C9}">
      <dsp:nvSpPr>
        <dsp:cNvPr id="0" name=""/>
        <dsp:cNvSpPr/>
      </dsp:nvSpPr>
      <dsp:spPr>
        <a:xfrm>
          <a:off x="396080" y="2433281"/>
          <a:ext cx="2929383" cy="1757630"/>
        </a:xfrm>
        <a:prstGeom prst="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4. Rešenje i pravni lekovi/sankcije</a:t>
          </a:r>
          <a:endParaRPr lang="sr-Latn-RS" sz="3400" kern="1200" noProof="0">
            <a:latin typeface="+mj-lt"/>
          </a:endParaRPr>
        </a:p>
      </dsp:txBody>
      <dsp:txXfrm>
        <a:off x="396080" y="2433281"/>
        <a:ext cx="2929383" cy="1757630"/>
      </dsp:txXfrm>
    </dsp:sp>
    <dsp:sp modelId="{A9EDC5A2-1944-4838-82F4-1340A0415A45}">
      <dsp:nvSpPr>
        <dsp:cNvPr id="0" name=""/>
        <dsp:cNvSpPr/>
      </dsp:nvSpPr>
      <dsp:spPr>
        <a:xfrm>
          <a:off x="6926806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49225"/>
              <a:satOff val="-5981"/>
              <a:lumOff val="239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7231541" y="3308728"/>
        <a:ext cx="33687" cy="6737"/>
      </dsp:txXfrm>
    </dsp:sp>
    <dsp:sp modelId="{D42AA97C-1FD9-4092-844A-C1616EAB5439}">
      <dsp:nvSpPr>
        <dsp:cNvPr id="0" name=""/>
        <dsp:cNvSpPr/>
      </dsp:nvSpPr>
      <dsp:spPr>
        <a:xfrm>
          <a:off x="3999222" y="2433281"/>
          <a:ext cx="2929383" cy="1757630"/>
        </a:xfrm>
        <a:prstGeom prst="rect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5. Objavljivanje odluke</a:t>
          </a:r>
          <a:endParaRPr lang="sr-Latn-RS" sz="3400" kern="1200" noProof="0">
            <a:latin typeface="+mj-lt"/>
          </a:endParaRPr>
        </a:p>
      </dsp:txBody>
      <dsp:txXfrm>
        <a:off x="3999222" y="2433281"/>
        <a:ext cx="2929383" cy="1757630"/>
      </dsp:txXfrm>
    </dsp:sp>
    <dsp:sp modelId="{7BD30CD5-0298-4412-A750-25C1572CD43B}">
      <dsp:nvSpPr>
        <dsp:cNvPr id="0" name=""/>
        <dsp:cNvSpPr/>
      </dsp:nvSpPr>
      <dsp:spPr>
        <a:xfrm>
          <a:off x="7602364" y="2433281"/>
          <a:ext cx="2929383" cy="1757630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6. Žalba, ukoliko je primenjivo</a:t>
          </a:r>
          <a:endParaRPr lang="sr-Latn-RS" sz="3400" kern="1200" noProof="0">
            <a:latin typeface="+mj-lt"/>
          </a:endParaRPr>
        </a:p>
      </dsp:txBody>
      <dsp:txXfrm>
        <a:off x="7602364" y="2433281"/>
        <a:ext cx="2929383" cy="17576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87DB9-6A6D-4EDC-B39F-C0CBD94C8F47}">
      <dsp:nvSpPr>
        <dsp:cNvPr id="0" name=""/>
        <dsp:cNvSpPr/>
      </dsp:nvSpPr>
      <dsp:spPr>
        <a:xfrm>
          <a:off x="4259" y="143229"/>
          <a:ext cx="1320490" cy="1228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>
              <a:latin typeface="+mj-lt"/>
            </a:rPr>
            <a:t>Kontrola 5% zapisnika BO</a:t>
          </a:r>
        </a:p>
      </dsp:txBody>
      <dsp:txXfrm>
        <a:off x="40246" y="179216"/>
        <a:ext cx="1248516" cy="1156701"/>
      </dsp:txXfrm>
    </dsp:sp>
    <dsp:sp modelId="{39D37384-6656-427E-B17F-69EB3D358BB0}">
      <dsp:nvSpPr>
        <dsp:cNvPr id="0" name=""/>
        <dsp:cNvSpPr/>
      </dsp:nvSpPr>
      <dsp:spPr>
        <a:xfrm>
          <a:off x="1456799" y="593826"/>
          <a:ext cx="279944" cy="327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j-lt"/>
          </a:endParaRPr>
        </a:p>
      </dsp:txBody>
      <dsp:txXfrm>
        <a:off x="1456799" y="659322"/>
        <a:ext cx="195961" cy="196489"/>
      </dsp:txXfrm>
    </dsp:sp>
    <dsp:sp modelId="{C1C18304-117D-4B41-873F-AE388E6D8F9A}">
      <dsp:nvSpPr>
        <dsp:cNvPr id="0" name=""/>
        <dsp:cNvSpPr/>
      </dsp:nvSpPr>
      <dsp:spPr>
        <a:xfrm>
          <a:off x="1852946" y="143229"/>
          <a:ext cx="1320490" cy="12286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>
              <a:latin typeface="+mj-lt"/>
            </a:rPr>
            <a:t>Odstupanja </a:t>
          </a:r>
          <a:r>
            <a:rPr lang="sr-Latn-RS" sz="1800" b="1" kern="1200" noProof="0" dirty="0" err="1">
              <a:latin typeface="+mj-lt"/>
            </a:rPr>
            <a:t>veća</a:t>
          </a:r>
          <a:r>
            <a:rPr lang="sr-Latn-RS" sz="1800" b="1" kern="1200" noProof="0" dirty="0">
              <a:latin typeface="+mj-lt"/>
            </a:rPr>
            <a:t> od 10%</a:t>
          </a:r>
        </a:p>
      </dsp:txBody>
      <dsp:txXfrm>
        <a:off x="1888933" y="179216"/>
        <a:ext cx="1248516" cy="1156701"/>
      </dsp:txXfrm>
    </dsp:sp>
    <dsp:sp modelId="{C500D3D5-42C0-4E1E-83D6-1FF9C9E50DB6}">
      <dsp:nvSpPr>
        <dsp:cNvPr id="0" name=""/>
        <dsp:cNvSpPr/>
      </dsp:nvSpPr>
      <dsp:spPr>
        <a:xfrm>
          <a:off x="3305486" y="593826"/>
          <a:ext cx="279944" cy="327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j-lt"/>
          </a:endParaRPr>
        </a:p>
      </dsp:txBody>
      <dsp:txXfrm>
        <a:off x="3305486" y="659322"/>
        <a:ext cx="195961" cy="196489"/>
      </dsp:txXfrm>
    </dsp:sp>
    <dsp:sp modelId="{895F88C8-CD13-45B7-90F4-79946DCD26F4}">
      <dsp:nvSpPr>
        <dsp:cNvPr id="0" name=""/>
        <dsp:cNvSpPr/>
      </dsp:nvSpPr>
      <dsp:spPr>
        <a:xfrm>
          <a:off x="3701634" y="143229"/>
          <a:ext cx="1320490" cy="12286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>
              <a:latin typeface="+mj-lt"/>
            </a:rPr>
            <a:t>Dodatna kontrola još 5%</a:t>
          </a:r>
        </a:p>
      </dsp:txBody>
      <dsp:txXfrm>
        <a:off x="3737621" y="179216"/>
        <a:ext cx="1248516" cy="1156701"/>
      </dsp:txXfrm>
    </dsp:sp>
    <dsp:sp modelId="{FF13F04A-6577-4564-8F4D-E097996F751F}">
      <dsp:nvSpPr>
        <dsp:cNvPr id="0" name=""/>
        <dsp:cNvSpPr/>
      </dsp:nvSpPr>
      <dsp:spPr>
        <a:xfrm>
          <a:off x="5154174" y="593826"/>
          <a:ext cx="279944" cy="327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j-lt"/>
          </a:endParaRPr>
        </a:p>
      </dsp:txBody>
      <dsp:txXfrm>
        <a:off x="5154174" y="659322"/>
        <a:ext cx="195961" cy="196489"/>
      </dsp:txXfrm>
    </dsp:sp>
    <dsp:sp modelId="{AC79FF2C-1AB4-4C8B-9D50-50B406A7A70B}">
      <dsp:nvSpPr>
        <dsp:cNvPr id="0" name=""/>
        <dsp:cNvSpPr/>
      </dsp:nvSpPr>
      <dsp:spPr>
        <a:xfrm>
          <a:off x="5550321" y="143229"/>
          <a:ext cx="1320490" cy="12286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>
              <a:latin typeface="+mj-lt"/>
            </a:rPr>
            <a:t>Odstupanja veća od 10%</a:t>
          </a:r>
        </a:p>
      </dsp:txBody>
      <dsp:txXfrm>
        <a:off x="5586308" y="179216"/>
        <a:ext cx="1248516" cy="1156701"/>
      </dsp:txXfrm>
    </dsp:sp>
    <dsp:sp modelId="{C6E7E5A1-E9A1-4B0B-9C1F-CDEF68873563}">
      <dsp:nvSpPr>
        <dsp:cNvPr id="0" name=""/>
        <dsp:cNvSpPr/>
      </dsp:nvSpPr>
      <dsp:spPr>
        <a:xfrm>
          <a:off x="7002861" y="593826"/>
          <a:ext cx="279944" cy="327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j-lt"/>
          </a:endParaRPr>
        </a:p>
      </dsp:txBody>
      <dsp:txXfrm>
        <a:off x="7002861" y="659322"/>
        <a:ext cx="195961" cy="196489"/>
      </dsp:txXfrm>
    </dsp:sp>
    <dsp:sp modelId="{D8D67B6D-B240-45C9-8D77-F1DCAF7240C8}">
      <dsp:nvSpPr>
        <dsp:cNvPr id="0" name=""/>
        <dsp:cNvSpPr/>
      </dsp:nvSpPr>
      <dsp:spPr>
        <a:xfrm>
          <a:off x="7399008" y="143229"/>
          <a:ext cx="1320490" cy="12286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>
              <a:latin typeface="+mj-lt"/>
            </a:rPr>
            <a:t>Kontrola svih zapisnika BO</a:t>
          </a:r>
        </a:p>
      </dsp:txBody>
      <dsp:txXfrm>
        <a:off x="7434995" y="179216"/>
        <a:ext cx="1248516" cy="11567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0F376-DBF7-4B59-BC15-742F4DD5BB89}">
      <dsp:nvSpPr>
        <dsp:cNvPr id="0" name=""/>
        <dsp:cNvSpPr/>
      </dsp:nvSpPr>
      <dsp:spPr>
        <a:xfrm>
          <a:off x="1567694" y="7796"/>
          <a:ext cx="2850854" cy="285085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kern="1200" dirty="0">
              <a:latin typeface="+mj-lt"/>
            </a:rPr>
            <a:t>Izborni prekršaji i krivična dela </a:t>
          </a:r>
          <a:r>
            <a:rPr lang="en-US" sz="2200" i="1" kern="1200" dirty="0">
              <a:latin typeface="+mj-lt"/>
            </a:rPr>
            <a:t>[</a:t>
          </a:r>
          <a:r>
            <a:rPr lang="en-US" sz="2200" i="1" kern="1200" dirty="0" err="1">
              <a:latin typeface="+mj-lt"/>
            </a:rPr>
            <a:t>policija</a:t>
          </a:r>
          <a:r>
            <a:rPr lang="en-US" sz="2200" i="1" kern="1200" dirty="0">
              <a:latin typeface="+mj-lt"/>
            </a:rPr>
            <a:t>, </a:t>
          </a:r>
          <a:r>
            <a:rPr lang="en-US" sz="2200" i="1" kern="1200" dirty="0" err="1">
              <a:latin typeface="+mj-lt"/>
            </a:rPr>
            <a:t>tu</a:t>
          </a:r>
          <a:r>
            <a:rPr lang="sr-Latn-RS" sz="2200" i="1" kern="1200" dirty="0" err="1">
              <a:latin typeface="+mj-lt"/>
            </a:rPr>
            <a:t>žilaštvo</a:t>
          </a:r>
          <a:r>
            <a:rPr lang="sr-Latn-RS" sz="2200" i="1" kern="1200" dirty="0">
              <a:latin typeface="+mj-lt"/>
            </a:rPr>
            <a:t>, krivični sudovi</a:t>
          </a:r>
          <a:r>
            <a:rPr lang="en-US" sz="2200" i="1" kern="1200" dirty="0">
              <a:latin typeface="+mj-lt"/>
            </a:rPr>
            <a:t>]</a:t>
          </a:r>
          <a:endParaRPr lang="sr-Latn-RS" sz="2200" i="1" kern="1200" dirty="0">
            <a:latin typeface="+mj-lt"/>
          </a:endParaRPr>
        </a:p>
      </dsp:txBody>
      <dsp:txXfrm>
        <a:off x="1965787" y="343973"/>
        <a:ext cx="1643735" cy="2178500"/>
      </dsp:txXfrm>
    </dsp:sp>
    <dsp:sp modelId="{4518A611-616B-4D10-903B-8A35C304E882}">
      <dsp:nvSpPr>
        <dsp:cNvPr id="0" name=""/>
        <dsp:cNvSpPr/>
      </dsp:nvSpPr>
      <dsp:spPr>
        <a:xfrm>
          <a:off x="3622364" y="7796"/>
          <a:ext cx="2850854" cy="2850854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kern="1200" dirty="0">
              <a:latin typeface="+mj-lt"/>
            </a:rPr>
            <a:t>Izborni sporovi i nepravilnosti </a:t>
          </a:r>
          <a:r>
            <a:rPr lang="en-US" sz="2200" i="1" kern="1200" dirty="0">
              <a:latin typeface="+mj-lt"/>
            </a:rPr>
            <a:t>[</a:t>
          </a:r>
          <a:r>
            <a:rPr lang="sr-Latn-RS" sz="2200" i="1" kern="1200" dirty="0">
              <a:latin typeface="+mj-lt"/>
            </a:rPr>
            <a:t>lokalna izborna komisija</a:t>
          </a:r>
          <a:r>
            <a:rPr lang="en-US" sz="2200" i="1" kern="1200" dirty="0">
              <a:latin typeface="+mj-lt"/>
            </a:rPr>
            <a:t>]</a:t>
          </a:r>
          <a:endParaRPr lang="sr-Latn-RS" sz="2200" i="1" kern="1200" dirty="0">
            <a:latin typeface="+mj-lt"/>
          </a:endParaRPr>
        </a:p>
      </dsp:txBody>
      <dsp:txXfrm>
        <a:off x="4431390" y="343973"/>
        <a:ext cx="1643735" cy="2178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45E8A-D263-45DA-ACCD-E5C9F9919617}">
      <dsp:nvSpPr>
        <dsp:cNvPr id="0" name=""/>
        <dsp:cNvSpPr/>
      </dsp:nvSpPr>
      <dsp:spPr>
        <a:xfrm>
          <a:off x="0" y="141639"/>
          <a:ext cx="7543395" cy="1215468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b="1" kern="1200" dirty="0">
              <a:latin typeface="+mj-lt"/>
            </a:rPr>
            <a:t>Zakon o lokalnim izborima </a:t>
          </a:r>
          <a:r>
            <a:rPr lang="pl-PL" sz="2400" b="1" kern="1200" dirty="0">
              <a:latin typeface="+mj-lt"/>
            </a:rPr>
            <a:t>iz 2022. godine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+mj-lt"/>
            </a:rPr>
            <a:t>Shodna</a:t>
          </a:r>
          <a:r>
            <a:rPr lang="en-US" sz="2400" kern="1200" dirty="0">
              <a:latin typeface="+mj-lt"/>
            </a:rPr>
            <a:t> </a:t>
          </a:r>
          <a:r>
            <a:rPr lang="en-US" sz="2400" kern="1200" dirty="0" err="1">
              <a:latin typeface="+mj-lt"/>
            </a:rPr>
            <a:t>primena</a:t>
          </a:r>
          <a:r>
            <a:rPr lang="en-US" sz="2400" kern="1200" dirty="0">
              <a:latin typeface="+mj-lt"/>
            </a:rPr>
            <a:t> </a:t>
          </a:r>
          <a:r>
            <a:rPr lang="en-US" sz="2400" kern="1200" dirty="0" err="1">
              <a:latin typeface="+mj-lt"/>
            </a:rPr>
            <a:t>Zakona</a:t>
          </a:r>
          <a:r>
            <a:rPr lang="en-US" sz="2400" kern="1200" dirty="0">
              <a:latin typeface="+mj-lt"/>
            </a:rPr>
            <a:t> o </a:t>
          </a:r>
          <a:r>
            <a:rPr lang="en-US" sz="2400" kern="1200" dirty="0" err="1">
              <a:latin typeface="+mj-lt"/>
            </a:rPr>
            <a:t>izboru</a:t>
          </a:r>
          <a:r>
            <a:rPr lang="en-US" sz="2400" kern="1200" dirty="0">
              <a:latin typeface="+mj-lt"/>
            </a:rPr>
            <a:t> </a:t>
          </a:r>
          <a:r>
            <a:rPr lang="en-US" sz="2400" kern="1200" dirty="0" err="1">
              <a:latin typeface="+mj-lt"/>
            </a:rPr>
            <a:t>narodnih</a:t>
          </a:r>
          <a:r>
            <a:rPr lang="en-US" sz="2400" kern="1200" dirty="0">
              <a:latin typeface="+mj-lt"/>
            </a:rPr>
            <a:t> </a:t>
          </a:r>
          <a:r>
            <a:rPr lang="en-US" sz="2400" kern="1200" dirty="0" err="1">
              <a:latin typeface="+mj-lt"/>
            </a:rPr>
            <a:t>poslanika</a:t>
          </a:r>
          <a:endParaRPr lang="en-US" sz="2400" kern="1200" dirty="0"/>
        </a:p>
      </dsp:txBody>
      <dsp:txXfrm>
        <a:off x="59334" y="200973"/>
        <a:ext cx="7424727" cy="1096800"/>
      </dsp:txXfrm>
    </dsp:sp>
    <dsp:sp modelId="{7CEA504A-9A42-447F-BBFB-BB2FFF15BD5E}">
      <dsp:nvSpPr>
        <dsp:cNvPr id="0" name=""/>
        <dsp:cNvSpPr/>
      </dsp:nvSpPr>
      <dsp:spPr>
        <a:xfrm>
          <a:off x="0" y="1235322"/>
          <a:ext cx="7543395" cy="927288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+mj-lt"/>
            </a:rPr>
            <a:t>Zakon o opštem upravnom postupku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j-lt"/>
            </a:rPr>
            <a:t>Shodna primena na odlučivanje o prigovorima</a:t>
          </a:r>
        </a:p>
      </dsp:txBody>
      <dsp:txXfrm>
        <a:off x="45266" y="1280588"/>
        <a:ext cx="7452863" cy="836756"/>
      </dsp:txXfrm>
    </dsp:sp>
    <dsp:sp modelId="{2DCDB867-4E69-4A54-9452-1045F4A0F3ED}">
      <dsp:nvSpPr>
        <dsp:cNvPr id="0" name=""/>
        <dsp:cNvSpPr/>
      </dsp:nvSpPr>
      <dsp:spPr>
        <a:xfrm>
          <a:off x="0" y="2153650"/>
          <a:ext cx="7543395" cy="54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0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 dirty="0"/>
        </a:p>
      </dsp:txBody>
      <dsp:txXfrm>
        <a:off x="0" y="2153650"/>
        <a:ext cx="7543395" cy="54602"/>
      </dsp:txXfrm>
    </dsp:sp>
    <dsp:sp modelId="{1AC4EBE9-18BF-4D83-B3E1-F620B98B0463}">
      <dsp:nvSpPr>
        <dsp:cNvPr id="0" name=""/>
        <dsp:cNvSpPr/>
      </dsp:nvSpPr>
      <dsp:spPr>
        <a:xfrm>
          <a:off x="0" y="2200640"/>
          <a:ext cx="7543395" cy="1853366"/>
        </a:xfrm>
        <a:prstGeom prst="roundRect">
          <a:avLst/>
        </a:prstGeom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+mj-lt"/>
            </a:rPr>
            <a:t>Zakon o upravnim sporovima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</a:rPr>
            <a:t>Shodna primena na odlučivanje o 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+mj-lt"/>
            </a:rPr>
            <a:t>	-  Žalbi na rešenje izborne komisije kojim je odlučeno o prigovoru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+mj-lt"/>
            </a:rPr>
            <a:t>	 - Žalbi na odluku skupštinske jedinice lokalne samouprave </a:t>
          </a:r>
        </a:p>
      </dsp:txBody>
      <dsp:txXfrm>
        <a:off x="90474" y="2291114"/>
        <a:ext cx="7362447" cy="1672418"/>
      </dsp:txXfrm>
    </dsp:sp>
    <dsp:sp modelId="{55E7F485-BA3D-43AD-9D0D-CEC2C97D8452}">
      <dsp:nvSpPr>
        <dsp:cNvPr id="0" name=""/>
        <dsp:cNvSpPr/>
      </dsp:nvSpPr>
      <dsp:spPr>
        <a:xfrm>
          <a:off x="0" y="4072513"/>
          <a:ext cx="7543395" cy="927288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 dirty="0">
            <a:latin typeface="+mj-lt"/>
          </a:endParaRPr>
        </a:p>
      </dsp:txBody>
      <dsp:txXfrm>
        <a:off x="45266" y="4117779"/>
        <a:ext cx="7452863" cy="836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F6A0F-1A5D-474E-B473-73F3CAE4D0CE}">
      <dsp:nvSpPr>
        <dsp:cNvPr id="0" name=""/>
        <dsp:cNvSpPr/>
      </dsp:nvSpPr>
      <dsp:spPr>
        <a:xfrm>
          <a:off x="3323664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3628399" y="877339"/>
        <a:ext cx="33687" cy="6737"/>
      </dsp:txXfrm>
    </dsp:sp>
    <dsp:sp modelId="{10AF2BF3-57C7-4BB2-B445-493F0BF0BB29}">
      <dsp:nvSpPr>
        <dsp:cNvPr id="0" name=""/>
        <dsp:cNvSpPr/>
      </dsp:nvSpPr>
      <dsp:spPr>
        <a:xfrm>
          <a:off x="396080" y="1893"/>
          <a:ext cx="2929383" cy="175763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1. Podnošenje i prijem prigovora</a:t>
          </a:r>
          <a:endParaRPr lang="sr-Latn-RS" sz="3400" kern="1200" noProof="0" dirty="0">
            <a:latin typeface="+mj-lt"/>
          </a:endParaRPr>
        </a:p>
      </dsp:txBody>
      <dsp:txXfrm>
        <a:off x="396080" y="1893"/>
        <a:ext cx="2929383" cy="1757630"/>
      </dsp:txXfrm>
    </dsp:sp>
    <dsp:sp modelId="{ED8A6F80-5F84-451C-9C0B-5F2AEF1D09BA}">
      <dsp:nvSpPr>
        <dsp:cNvPr id="0" name=""/>
        <dsp:cNvSpPr/>
      </dsp:nvSpPr>
      <dsp:spPr>
        <a:xfrm>
          <a:off x="6926806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87306"/>
              <a:satOff val="-1495"/>
              <a:lumOff val="59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7231541" y="877339"/>
        <a:ext cx="33687" cy="6737"/>
      </dsp:txXfrm>
    </dsp:sp>
    <dsp:sp modelId="{E2D9E934-0566-4AFE-962D-7D95A7CE89FC}">
      <dsp:nvSpPr>
        <dsp:cNvPr id="0" name=""/>
        <dsp:cNvSpPr/>
      </dsp:nvSpPr>
      <dsp:spPr>
        <a:xfrm>
          <a:off x="3999222" y="1893"/>
          <a:ext cx="2929383" cy="1757630"/>
        </a:xfrm>
        <a:prstGeom prst="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2. Prethodno ispitivanje prigovora</a:t>
          </a:r>
        </a:p>
      </dsp:txBody>
      <dsp:txXfrm>
        <a:off x="3999222" y="1893"/>
        <a:ext cx="2929383" cy="1757630"/>
      </dsp:txXfrm>
    </dsp:sp>
    <dsp:sp modelId="{10C4069D-3B04-47EC-96B7-29165C1B553A}">
      <dsp:nvSpPr>
        <dsp:cNvPr id="0" name=""/>
        <dsp:cNvSpPr/>
      </dsp:nvSpPr>
      <dsp:spPr>
        <a:xfrm>
          <a:off x="1860772" y="1757723"/>
          <a:ext cx="7206284" cy="643158"/>
        </a:xfrm>
        <a:custGeom>
          <a:avLst/>
          <a:gdLst/>
          <a:ahLst/>
          <a:cxnLst/>
          <a:rect l="0" t="0" r="0" b="0"/>
          <a:pathLst>
            <a:path>
              <a:moveTo>
                <a:pt x="7206284" y="0"/>
              </a:moveTo>
              <a:lnTo>
                <a:pt x="7206284" y="338679"/>
              </a:lnTo>
              <a:lnTo>
                <a:pt x="0" y="338679"/>
              </a:lnTo>
              <a:lnTo>
                <a:pt x="0" y="643158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74613"/>
              <a:satOff val="-2991"/>
              <a:lumOff val="1198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5282971" y="2075933"/>
        <a:ext cx="361885" cy="6737"/>
      </dsp:txXfrm>
    </dsp:sp>
    <dsp:sp modelId="{538F3D61-AD29-4C52-A082-157D8E3A8DED}">
      <dsp:nvSpPr>
        <dsp:cNvPr id="0" name=""/>
        <dsp:cNvSpPr/>
      </dsp:nvSpPr>
      <dsp:spPr>
        <a:xfrm>
          <a:off x="7602364" y="1893"/>
          <a:ext cx="2929383" cy="1757630"/>
        </a:xfrm>
        <a:prstGeom prst="rect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3. Procena osnovanosti prigovora</a:t>
          </a:r>
          <a:endParaRPr lang="sr-Latn-RS" sz="3400" kern="1200" noProof="0" dirty="0">
            <a:latin typeface="+mj-lt"/>
          </a:endParaRPr>
        </a:p>
      </dsp:txBody>
      <dsp:txXfrm>
        <a:off x="7602364" y="1893"/>
        <a:ext cx="2929383" cy="1757630"/>
      </dsp:txXfrm>
    </dsp:sp>
    <dsp:sp modelId="{C96392F7-8A78-4438-A464-31EBD17B57BC}">
      <dsp:nvSpPr>
        <dsp:cNvPr id="0" name=""/>
        <dsp:cNvSpPr/>
      </dsp:nvSpPr>
      <dsp:spPr>
        <a:xfrm>
          <a:off x="3323664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61919"/>
              <a:satOff val="-4486"/>
              <a:lumOff val="179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3628399" y="3308728"/>
        <a:ext cx="33687" cy="6737"/>
      </dsp:txXfrm>
    </dsp:sp>
    <dsp:sp modelId="{B013E16F-66F2-4BEA-96F6-E92952A306C9}">
      <dsp:nvSpPr>
        <dsp:cNvPr id="0" name=""/>
        <dsp:cNvSpPr/>
      </dsp:nvSpPr>
      <dsp:spPr>
        <a:xfrm>
          <a:off x="396080" y="2433281"/>
          <a:ext cx="2929383" cy="1757630"/>
        </a:xfrm>
        <a:prstGeom prst="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4. Rešenje i pravni lekovi/sankcije</a:t>
          </a:r>
          <a:endParaRPr lang="sr-Latn-RS" sz="3400" kern="1200" noProof="0" dirty="0">
            <a:latin typeface="+mj-lt"/>
          </a:endParaRPr>
        </a:p>
      </dsp:txBody>
      <dsp:txXfrm>
        <a:off x="396080" y="2433281"/>
        <a:ext cx="2929383" cy="1757630"/>
      </dsp:txXfrm>
    </dsp:sp>
    <dsp:sp modelId="{A9EDC5A2-1944-4838-82F4-1340A0415A45}">
      <dsp:nvSpPr>
        <dsp:cNvPr id="0" name=""/>
        <dsp:cNvSpPr/>
      </dsp:nvSpPr>
      <dsp:spPr>
        <a:xfrm>
          <a:off x="6926806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49225"/>
              <a:satOff val="-5981"/>
              <a:lumOff val="239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7231541" y="3308728"/>
        <a:ext cx="33687" cy="6737"/>
      </dsp:txXfrm>
    </dsp:sp>
    <dsp:sp modelId="{D42AA97C-1FD9-4092-844A-C1616EAB5439}">
      <dsp:nvSpPr>
        <dsp:cNvPr id="0" name=""/>
        <dsp:cNvSpPr/>
      </dsp:nvSpPr>
      <dsp:spPr>
        <a:xfrm>
          <a:off x="3999222" y="2433281"/>
          <a:ext cx="2929383" cy="1757630"/>
        </a:xfrm>
        <a:prstGeom prst="rect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5. Objavljivanje odluke</a:t>
          </a:r>
          <a:endParaRPr lang="sr-Latn-RS" sz="3400" kern="1200" noProof="0">
            <a:latin typeface="+mj-lt"/>
          </a:endParaRPr>
        </a:p>
      </dsp:txBody>
      <dsp:txXfrm>
        <a:off x="3999222" y="2433281"/>
        <a:ext cx="2929383" cy="1757630"/>
      </dsp:txXfrm>
    </dsp:sp>
    <dsp:sp modelId="{7BD30CD5-0298-4412-A750-25C1572CD43B}">
      <dsp:nvSpPr>
        <dsp:cNvPr id="0" name=""/>
        <dsp:cNvSpPr/>
      </dsp:nvSpPr>
      <dsp:spPr>
        <a:xfrm>
          <a:off x="7602364" y="2433281"/>
          <a:ext cx="2929383" cy="1757630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6. Žalba, ukoliko je primenjivo</a:t>
          </a:r>
          <a:endParaRPr lang="sr-Latn-RS" sz="3400" kern="1200" noProof="0">
            <a:latin typeface="+mj-lt"/>
          </a:endParaRPr>
        </a:p>
      </dsp:txBody>
      <dsp:txXfrm>
        <a:off x="7602364" y="2433281"/>
        <a:ext cx="2929383" cy="1757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F6A0F-1A5D-474E-B473-73F3CAE4D0CE}">
      <dsp:nvSpPr>
        <dsp:cNvPr id="0" name=""/>
        <dsp:cNvSpPr/>
      </dsp:nvSpPr>
      <dsp:spPr>
        <a:xfrm>
          <a:off x="3323664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3628399" y="877339"/>
        <a:ext cx="33687" cy="6737"/>
      </dsp:txXfrm>
    </dsp:sp>
    <dsp:sp modelId="{10AF2BF3-57C7-4BB2-B445-493F0BF0BB29}">
      <dsp:nvSpPr>
        <dsp:cNvPr id="0" name=""/>
        <dsp:cNvSpPr/>
      </dsp:nvSpPr>
      <dsp:spPr>
        <a:xfrm>
          <a:off x="396080" y="1893"/>
          <a:ext cx="2929383" cy="175763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1. Podnošenje i prijem prigovora</a:t>
          </a:r>
          <a:endParaRPr lang="sr-Latn-RS" sz="3400" kern="1200" noProof="0" dirty="0">
            <a:latin typeface="+mj-lt"/>
          </a:endParaRPr>
        </a:p>
      </dsp:txBody>
      <dsp:txXfrm>
        <a:off x="396080" y="1893"/>
        <a:ext cx="2929383" cy="1757630"/>
      </dsp:txXfrm>
    </dsp:sp>
    <dsp:sp modelId="{ED8A6F80-5F84-451C-9C0B-5F2AEF1D09BA}">
      <dsp:nvSpPr>
        <dsp:cNvPr id="0" name=""/>
        <dsp:cNvSpPr/>
      </dsp:nvSpPr>
      <dsp:spPr>
        <a:xfrm>
          <a:off x="6926806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87306"/>
              <a:satOff val="-1495"/>
              <a:lumOff val="59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7231541" y="877339"/>
        <a:ext cx="33687" cy="6737"/>
      </dsp:txXfrm>
    </dsp:sp>
    <dsp:sp modelId="{E2D9E934-0566-4AFE-962D-7D95A7CE89FC}">
      <dsp:nvSpPr>
        <dsp:cNvPr id="0" name=""/>
        <dsp:cNvSpPr/>
      </dsp:nvSpPr>
      <dsp:spPr>
        <a:xfrm>
          <a:off x="3999222" y="1893"/>
          <a:ext cx="2929383" cy="1757630"/>
        </a:xfrm>
        <a:prstGeom prst="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2. Prethodno ispitivanje prigovora </a:t>
          </a:r>
          <a:endParaRPr lang="sr-Latn-RS" sz="3400" kern="1200" noProof="0" dirty="0">
            <a:latin typeface="+mj-lt"/>
          </a:endParaRPr>
        </a:p>
      </dsp:txBody>
      <dsp:txXfrm>
        <a:off x="3999222" y="1893"/>
        <a:ext cx="2929383" cy="1757630"/>
      </dsp:txXfrm>
    </dsp:sp>
    <dsp:sp modelId="{10C4069D-3B04-47EC-96B7-29165C1B553A}">
      <dsp:nvSpPr>
        <dsp:cNvPr id="0" name=""/>
        <dsp:cNvSpPr/>
      </dsp:nvSpPr>
      <dsp:spPr>
        <a:xfrm>
          <a:off x="1860772" y="1757723"/>
          <a:ext cx="7206284" cy="643158"/>
        </a:xfrm>
        <a:custGeom>
          <a:avLst/>
          <a:gdLst/>
          <a:ahLst/>
          <a:cxnLst/>
          <a:rect l="0" t="0" r="0" b="0"/>
          <a:pathLst>
            <a:path>
              <a:moveTo>
                <a:pt x="7206284" y="0"/>
              </a:moveTo>
              <a:lnTo>
                <a:pt x="7206284" y="338679"/>
              </a:lnTo>
              <a:lnTo>
                <a:pt x="0" y="338679"/>
              </a:lnTo>
              <a:lnTo>
                <a:pt x="0" y="643158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74613"/>
              <a:satOff val="-2991"/>
              <a:lumOff val="1198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5282971" y="2075933"/>
        <a:ext cx="361885" cy="6737"/>
      </dsp:txXfrm>
    </dsp:sp>
    <dsp:sp modelId="{538F3D61-AD29-4C52-A082-157D8E3A8DED}">
      <dsp:nvSpPr>
        <dsp:cNvPr id="0" name=""/>
        <dsp:cNvSpPr/>
      </dsp:nvSpPr>
      <dsp:spPr>
        <a:xfrm>
          <a:off x="7602364" y="1893"/>
          <a:ext cx="2929383" cy="1757630"/>
        </a:xfrm>
        <a:prstGeom prst="rect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3. Procena osnovanosti prigovora</a:t>
          </a:r>
          <a:endParaRPr lang="sr-Latn-RS" sz="3400" kern="1200" noProof="0" dirty="0">
            <a:latin typeface="+mj-lt"/>
          </a:endParaRPr>
        </a:p>
      </dsp:txBody>
      <dsp:txXfrm>
        <a:off x="7602364" y="1893"/>
        <a:ext cx="2929383" cy="1757630"/>
      </dsp:txXfrm>
    </dsp:sp>
    <dsp:sp modelId="{C96392F7-8A78-4438-A464-31EBD17B57BC}">
      <dsp:nvSpPr>
        <dsp:cNvPr id="0" name=""/>
        <dsp:cNvSpPr/>
      </dsp:nvSpPr>
      <dsp:spPr>
        <a:xfrm>
          <a:off x="3323664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61919"/>
              <a:satOff val="-4486"/>
              <a:lumOff val="179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3628399" y="3308728"/>
        <a:ext cx="33687" cy="6737"/>
      </dsp:txXfrm>
    </dsp:sp>
    <dsp:sp modelId="{B013E16F-66F2-4BEA-96F6-E92952A306C9}">
      <dsp:nvSpPr>
        <dsp:cNvPr id="0" name=""/>
        <dsp:cNvSpPr/>
      </dsp:nvSpPr>
      <dsp:spPr>
        <a:xfrm>
          <a:off x="396080" y="2433281"/>
          <a:ext cx="2929383" cy="1757630"/>
        </a:xfrm>
        <a:prstGeom prst="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4. Rešenje i pravni lekovi/sankcije</a:t>
          </a:r>
          <a:endParaRPr lang="sr-Latn-RS" sz="3400" kern="1200" noProof="0">
            <a:latin typeface="+mj-lt"/>
          </a:endParaRPr>
        </a:p>
      </dsp:txBody>
      <dsp:txXfrm>
        <a:off x="396080" y="2433281"/>
        <a:ext cx="2929383" cy="1757630"/>
      </dsp:txXfrm>
    </dsp:sp>
    <dsp:sp modelId="{A9EDC5A2-1944-4838-82F4-1340A0415A45}">
      <dsp:nvSpPr>
        <dsp:cNvPr id="0" name=""/>
        <dsp:cNvSpPr/>
      </dsp:nvSpPr>
      <dsp:spPr>
        <a:xfrm>
          <a:off x="6926806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49225"/>
              <a:satOff val="-5981"/>
              <a:lumOff val="239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7231541" y="3308728"/>
        <a:ext cx="33687" cy="6737"/>
      </dsp:txXfrm>
    </dsp:sp>
    <dsp:sp modelId="{D42AA97C-1FD9-4092-844A-C1616EAB5439}">
      <dsp:nvSpPr>
        <dsp:cNvPr id="0" name=""/>
        <dsp:cNvSpPr/>
      </dsp:nvSpPr>
      <dsp:spPr>
        <a:xfrm>
          <a:off x="3999222" y="2433281"/>
          <a:ext cx="2929383" cy="1757630"/>
        </a:xfrm>
        <a:prstGeom prst="rect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5. Objavljivanje odluke</a:t>
          </a:r>
          <a:endParaRPr lang="sr-Latn-RS" sz="3400" kern="1200" noProof="0">
            <a:latin typeface="+mj-lt"/>
          </a:endParaRPr>
        </a:p>
      </dsp:txBody>
      <dsp:txXfrm>
        <a:off x="3999222" y="2433281"/>
        <a:ext cx="2929383" cy="1757630"/>
      </dsp:txXfrm>
    </dsp:sp>
    <dsp:sp modelId="{7BD30CD5-0298-4412-A750-25C1572CD43B}">
      <dsp:nvSpPr>
        <dsp:cNvPr id="0" name=""/>
        <dsp:cNvSpPr/>
      </dsp:nvSpPr>
      <dsp:spPr>
        <a:xfrm>
          <a:off x="7602364" y="2433281"/>
          <a:ext cx="2929383" cy="1757630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6. Žalba, ukoliko je primenjivo</a:t>
          </a:r>
          <a:endParaRPr lang="sr-Latn-RS" sz="3400" kern="1200" noProof="0">
            <a:latin typeface="+mj-lt"/>
          </a:endParaRPr>
        </a:p>
      </dsp:txBody>
      <dsp:txXfrm>
        <a:off x="7602364" y="2433281"/>
        <a:ext cx="2929383" cy="1757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CFBE3-017C-4B04-9B32-D2920D86367F}">
      <dsp:nvSpPr>
        <dsp:cNvPr id="0" name=""/>
        <dsp:cNvSpPr/>
      </dsp:nvSpPr>
      <dsp:spPr>
        <a:xfrm>
          <a:off x="912405" y="722050"/>
          <a:ext cx="1099724" cy="10997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B2C7F-7EE2-42CF-9198-D4F9DE610EF4}">
      <dsp:nvSpPr>
        <dsp:cNvPr id="0" name=""/>
        <dsp:cNvSpPr/>
      </dsp:nvSpPr>
      <dsp:spPr>
        <a:xfrm>
          <a:off x="240351" y="2142954"/>
          <a:ext cx="244383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noProof="0" dirty="0"/>
            <a:t>RIK obrazac za prigovor</a:t>
          </a:r>
        </a:p>
      </dsp:txBody>
      <dsp:txXfrm>
        <a:off x="240351" y="2142954"/>
        <a:ext cx="2443831" cy="720000"/>
      </dsp:txXfrm>
    </dsp:sp>
    <dsp:sp modelId="{1D6D210D-A793-4A27-B598-C8291A5588B9}">
      <dsp:nvSpPr>
        <dsp:cNvPr id="0" name=""/>
        <dsp:cNvSpPr/>
      </dsp:nvSpPr>
      <dsp:spPr>
        <a:xfrm>
          <a:off x="6135262" y="747058"/>
          <a:ext cx="1099724" cy="10997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93309-B7B1-4069-BD3B-1EFC5C54660A}">
      <dsp:nvSpPr>
        <dsp:cNvPr id="0" name=""/>
        <dsp:cNvSpPr/>
      </dsp:nvSpPr>
      <dsp:spPr>
        <a:xfrm>
          <a:off x="5382614" y="2302103"/>
          <a:ext cx="244383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noProof="0" dirty="0"/>
            <a:t>Otpremite na internet stranicu RIK-a</a:t>
          </a:r>
        </a:p>
      </dsp:txBody>
      <dsp:txXfrm>
        <a:off x="5382614" y="2302103"/>
        <a:ext cx="2443831" cy="720000"/>
      </dsp:txXfrm>
    </dsp:sp>
    <dsp:sp modelId="{E4591A4E-258B-48AA-8272-EFD5C541DC92}">
      <dsp:nvSpPr>
        <dsp:cNvPr id="0" name=""/>
        <dsp:cNvSpPr/>
      </dsp:nvSpPr>
      <dsp:spPr>
        <a:xfrm flipH="1" flipV="1">
          <a:off x="3947081" y="0"/>
          <a:ext cx="773381" cy="7733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454EA-9D46-4C40-9EC2-CC78A2EA20F1}">
      <dsp:nvSpPr>
        <dsp:cNvPr id="0" name=""/>
        <dsp:cNvSpPr/>
      </dsp:nvSpPr>
      <dsp:spPr>
        <a:xfrm>
          <a:off x="2571010" y="2206744"/>
          <a:ext cx="244383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noProof="0" dirty="0"/>
            <a:t>Podnošenje prigovora lično ili putem pošte</a:t>
          </a:r>
        </a:p>
      </dsp:txBody>
      <dsp:txXfrm>
        <a:off x="2571010" y="2206744"/>
        <a:ext cx="2443831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F6A0F-1A5D-474E-B473-73F3CAE4D0CE}">
      <dsp:nvSpPr>
        <dsp:cNvPr id="0" name=""/>
        <dsp:cNvSpPr/>
      </dsp:nvSpPr>
      <dsp:spPr>
        <a:xfrm>
          <a:off x="3323664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3628399" y="877339"/>
        <a:ext cx="33687" cy="6737"/>
      </dsp:txXfrm>
    </dsp:sp>
    <dsp:sp modelId="{10AF2BF3-57C7-4BB2-B445-493F0BF0BB29}">
      <dsp:nvSpPr>
        <dsp:cNvPr id="0" name=""/>
        <dsp:cNvSpPr/>
      </dsp:nvSpPr>
      <dsp:spPr>
        <a:xfrm>
          <a:off x="396080" y="1893"/>
          <a:ext cx="2929383" cy="175763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1. Podnošenje i prijem prigovora</a:t>
          </a:r>
          <a:endParaRPr lang="sr-Latn-RS" sz="3400" kern="1200" noProof="0">
            <a:latin typeface="+mj-lt"/>
          </a:endParaRPr>
        </a:p>
      </dsp:txBody>
      <dsp:txXfrm>
        <a:off x="396080" y="1893"/>
        <a:ext cx="2929383" cy="1757630"/>
      </dsp:txXfrm>
    </dsp:sp>
    <dsp:sp modelId="{ED8A6F80-5F84-451C-9C0B-5F2AEF1D09BA}">
      <dsp:nvSpPr>
        <dsp:cNvPr id="0" name=""/>
        <dsp:cNvSpPr/>
      </dsp:nvSpPr>
      <dsp:spPr>
        <a:xfrm>
          <a:off x="6926806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87306"/>
              <a:satOff val="-1495"/>
              <a:lumOff val="59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7231541" y="877339"/>
        <a:ext cx="33687" cy="6737"/>
      </dsp:txXfrm>
    </dsp:sp>
    <dsp:sp modelId="{E2D9E934-0566-4AFE-962D-7D95A7CE89FC}">
      <dsp:nvSpPr>
        <dsp:cNvPr id="0" name=""/>
        <dsp:cNvSpPr/>
      </dsp:nvSpPr>
      <dsp:spPr>
        <a:xfrm>
          <a:off x="3999222" y="1893"/>
          <a:ext cx="2929383" cy="1757630"/>
        </a:xfrm>
        <a:prstGeom prst="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2. Prethodno ispitivanje prigovora </a:t>
          </a:r>
          <a:endParaRPr lang="sr-Latn-RS" sz="3400" kern="1200" noProof="0" dirty="0">
            <a:latin typeface="+mj-lt"/>
          </a:endParaRPr>
        </a:p>
      </dsp:txBody>
      <dsp:txXfrm>
        <a:off x="3999222" y="1893"/>
        <a:ext cx="2929383" cy="1757630"/>
      </dsp:txXfrm>
    </dsp:sp>
    <dsp:sp modelId="{10C4069D-3B04-47EC-96B7-29165C1B553A}">
      <dsp:nvSpPr>
        <dsp:cNvPr id="0" name=""/>
        <dsp:cNvSpPr/>
      </dsp:nvSpPr>
      <dsp:spPr>
        <a:xfrm>
          <a:off x="1860772" y="1757723"/>
          <a:ext cx="7206284" cy="643158"/>
        </a:xfrm>
        <a:custGeom>
          <a:avLst/>
          <a:gdLst/>
          <a:ahLst/>
          <a:cxnLst/>
          <a:rect l="0" t="0" r="0" b="0"/>
          <a:pathLst>
            <a:path>
              <a:moveTo>
                <a:pt x="7206284" y="0"/>
              </a:moveTo>
              <a:lnTo>
                <a:pt x="7206284" y="338679"/>
              </a:lnTo>
              <a:lnTo>
                <a:pt x="0" y="338679"/>
              </a:lnTo>
              <a:lnTo>
                <a:pt x="0" y="643158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74613"/>
              <a:satOff val="-2991"/>
              <a:lumOff val="1198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5282971" y="2075933"/>
        <a:ext cx="361885" cy="6737"/>
      </dsp:txXfrm>
    </dsp:sp>
    <dsp:sp modelId="{538F3D61-AD29-4C52-A082-157D8E3A8DED}">
      <dsp:nvSpPr>
        <dsp:cNvPr id="0" name=""/>
        <dsp:cNvSpPr/>
      </dsp:nvSpPr>
      <dsp:spPr>
        <a:xfrm>
          <a:off x="7602364" y="1893"/>
          <a:ext cx="2929383" cy="1757630"/>
        </a:xfrm>
        <a:prstGeom prst="rect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3. Procena osnovanosti prigovora</a:t>
          </a:r>
          <a:endParaRPr lang="sr-Latn-RS" sz="3400" kern="1200" noProof="0" dirty="0">
            <a:latin typeface="+mj-lt"/>
          </a:endParaRPr>
        </a:p>
      </dsp:txBody>
      <dsp:txXfrm>
        <a:off x="7602364" y="1893"/>
        <a:ext cx="2929383" cy="1757630"/>
      </dsp:txXfrm>
    </dsp:sp>
    <dsp:sp modelId="{C96392F7-8A78-4438-A464-31EBD17B57BC}">
      <dsp:nvSpPr>
        <dsp:cNvPr id="0" name=""/>
        <dsp:cNvSpPr/>
      </dsp:nvSpPr>
      <dsp:spPr>
        <a:xfrm>
          <a:off x="3323664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61919"/>
              <a:satOff val="-4486"/>
              <a:lumOff val="179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3628399" y="3308728"/>
        <a:ext cx="33687" cy="6737"/>
      </dsp:txXfrm>
    </dsp:sp>
    <dsp:sp modelId="{B013E16F-66F2-4BEA-96F6-E92952A306C9}">
      <dsp:nvSpPr>
        <dsp:cNvPr id="0" name=""/>
        <dsp:cNvSpPr/>
      </dsp:nvSpPr>
      <dsp:spPr>
        <a:xfrm>
          <a:off x="396080" y="2433281"/>
          <a:ext cx="2929383" cy="1757630"/>
        </a:xfrm>
        <a:prstGeom prst="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4. Rešenje i pravni lekovi/sankcije</a:t>
          </a:r>
          <a:endParaRPr lang="sr-Latn-RS" sz="3400" kern="1200" noProof="0">
            <a:latin typeface="+mj-lt"/>
          </a:endParaRPr>
        </a:p>
      </dsp:txBody>
      <dsp:txXfrm>
        <a:off x="396080" y="2433281"/>
        <a:ext cx="2929383" cy="1757630"/>
      </dsp:txXfrm>
    </dsp:sp>
    <dsp:sp modelId="{A9EDC5A2-1944-4838-82F4-1340A0415A45}">
      <dsp:nvSpPr>
        <dsp:cNvPr id="0" name=""/>
        <dsp:cNvSpPr/>
      </dsp:nvSpPr>
      <dsp:spPr>
        <a:xfrm>
          <a:off x="6926806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49225"/>
              <a:satOff val="-5981"/>
              <a:lumOff val="239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7231541" y="3308728"/>
        <a:ext cx="33687" cy="6737"/>
      </dsp:txXfrm>
    </dsp:sp>
    <dsp:sp modelId="{D42AA97C-1FD9-4092-844A-C1616EAB5439}">
      <dsp:nvSpPr>
        <dsp:cNvPr id="0" name=""/>
        <dsp:cNvSpPr/>
      </dsp:nvSpPr>
      <dsp:spPr>
        <a:xfrm>
          <a:off x="3999222" y="2433281"/>
          <a:ext cx="2929383" cy="1757630"/>
        </a:xfrm>
        <a:prstGeom prst="rect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5. Objavljivanje odluke</a:t>
          </a:r>
          <a:endParaRPr lang="sr-Latn-RS" sz="3400" kern="1200" noProof="0">
            <a:latin typeface="+mj-lt"/>
          </a:endParaRPr>
        </a:p>
      </dsp:txBody>
      <dsp:txXfrm>
        <a:off x="3999222" y="2433281"/>
        <a:ext cx="2929383" cy="1757630"/>
      </dsp:txXfrm>
    </dsp:sp>
    <dsp:sp modelId="{7BD30CD5-0298-4412-A750-25C1572CD43B}">
      <dsp:nvSpPr>
        <dsp:cNvPr id="0" name=""/>
        <dsp:cNvSpPr/>
      </dsp:nvSpPr>
      <dsp:spPr>
        <a:xfrm>
          <a:off x="7602364" y="2433281"/>
          <a:ext cx="2929383" cy="1757630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6. Žalba, ukoliko je primenjivo</a:t>
          </a:r>
          <a:endParaRPr lang="sr-Latn-RS" sz="3400" kern="1200" noProof="0">
            <a:latin typeface="+mj-lt"/>
          </a:endParaRPr>
        </a:p>
      </dsp:txBody>
      <dsp:txXfrm>
        <a:off x="7602364" y="2433281"/>
        <a:ext cx="2929383" cy="17576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4FA48-79A1-476D-B90C-F441749445A4}">
      <dsp:nvSpPr>
        <dsp:cNvPr id="0" name=""/>
        <dsp:cNvSpPr/>
      </dsp:nvSpPr>
      <dsp:spPr>
        <a:xfrm>
          <a:off x="2732" y="181060"/>
          <a:ext cx="3500167" cy="875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600" kern="1200" noProof="0" dirty="0"/>
            <a:t>AKO je sve OK</a:t>
          </a:r>
        </a:p>
      </dsp:txBody>
      <dsp:txXfrm>
        <a:off x="28361" y="206689"/>
        <a:ext cx="3448909" cy="823783"/>
      </dsp:txXfrm>
    </dsp:sp>
    <dsp:sp modelId="{7DA7BAD8-A179-46B4-8554-FE5AF338F1EF}">
      <dsp:nvSpPr>
        <dsp:cNvPr id="0" name=""/>
        <dsp:cNvSpPr/>
      </dsp:nvSpPr>
      <dsp:spPr>
        <a:xfrm rot="5400000">
          <a:off x="1676249" y="1132668"/>
          <a:ext cx="153132" cy="1531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7DBA5-1E0D-4691-AB8B-D2F4374D8DFD}">
      <dsp:nvSpPr>
        <dsp:cNvPr id="0" name=""/>
        <dsp:cNvSpPr/>
      </dsp:nvSpPr>
      <dsp:spPr>
        <a:xfrm>
          <a:off x="2732" y="1362366"/>
          <a:ext cx="3500167" cy="8750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900" kern="1200"/>
            <a:t>Procena suštine spora</a:t>
          </a:r>
          <a:endParaRPr lang="sr-Latn-RS" sz="2900" kern="1200" dirty="0"/>
        </a:p>
      </dsp:txBody>
      <dsp:txXfrm>
        <a:off x="28361" y="1387995"/>
        <a:ext cx="3448909" cy="823783"/>
      </dsp:txXfrm>
    </dsp:sp>
    <dsp:sp modelId="{7AA33891-28E7-41CA-925C-47332D890FED}">
      <dsp:nvSpPr>
        <dsp:cNvPr id="0" name=""/>
        <dsp:cNvSpPr/>
      </dsp:nvSpPr>
      <dsp:spPr>
        <a:xfrm>
          <a:off x="3992922" y="181060"/>
          <a:ext cx="3500167" cy="875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600" kern="1200" dirty="0"/>
            <a:t>Ako nije</a:t>
          </a:r>
        </a:p>
      </dsp:txBody>
      <dsp:txXfrm>
        <a:off x="4018551" y="206689"/>
        <a:ext cx="3448909" cy="823783"/>
      </dsp:txXfrm>
    </dsp:sp>
    <dsp:sp modelId="{62F2F94D-14D4-45FD-87DA-F34561054053}">
      <dsp:nvSpPr>
        <dsp:cNvPr id="0" name=""/>
        <dsp:cNvSpPr/>
      </dsp:nvSpPr>
      <dsp:spPr>
        <a:xfrm rot="5400000">
          <a:off x="5666440" y="1132668"/>
          <a:ext cx="153132" cy="1531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403E1-5BAB-40F7-A2CD-BC592568777F}">
      <dsp:nvSpPr>
        <dsp:cNvPr id="0" name=""/>
        <dsp:cNvSpPr/>
      </dsp:nvSpPr>
      <dsp:spPr>
        <a:xfrm>
          <a:off x="3992922" y="1362366"/>
          <a:ext cx="3500167" cy="8750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900" kern="1200" noProof="0" dirty="0"/>
            <a:t>Odbacivanje prigovora</a:t>
          </a:r>
        </a:p>
      </dsp:txBody>
      <dsp:txXfrm>
        <a:off x="4018551" y="1387995"/>
        <a:ext cx="3448909" cy="8237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F6A0F-1A5D-474E-B473-73F3CAE4D0CE}">
      <dsp:nvSpPr>
        <dsp:cNvPr id="0" name=""/>
        <dsp:cNvSpPr/>
      </dsp:nvSpPr>
      <dsp:spPr>
        <a:xfrm>
          <a:off x="3323664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3628399" y="877339"/>
        <a:ext cx="33687" cy="6737"/>
      </dsp:txXfrm>
    </dsp:sp>
    <dsp:sp modelId="{10AF2BF3-57C7-4BB2-B445-493F0BF0BB29}">
      <dsp:nvSpPr>
        <dsp:cNvPr id="0" name=""/>
        <dsp:cNvSpPr/>
      </dsp:nvSpPr>
      <dsp:spPr>
        <a:xfrm>
          <a:off x="396080" y="1893"/>
          <a:ext cx="2929383" cy="175763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1. Podnošenje i prijem prigovora</a:t>
          </a:r>
          <a:endParaRPr lang="sr-Latn-RS" sz="3400" kern="1200" noProof="0">
            <a:latin typeface="+mj-lt"/>
          </a:endParaRPr>
        </a:p>
      </dsp:txBody>
      <dsp:txXfrm>
        <a:off x="396080" y="1893"/>
        <a:ext cx="2929383" cy="1757630"/>
      </dsp:txXfrm>
    </dsp:sp>
    <dsp:sp modelId="{ED8A6F80-5F84-451C-9C0B-5F2AEF1D09BA}">
      <dsp:nvSpPr>
        <dsp:cNvPr id="0" name=""/>
        <dsp:cNvSpPr/>
      </dsp:nvSpPr>
      <dsp:spPr>
        <a:xfrm>
          <a:off x="6926806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87306"/>
              <a:satOff val="-1495"/>
              <a:lumOff val="59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7231541" y="877339"/>
        <a:ext cx="33687" cy="6737"/>
      </dsp:txXfrm>
    </dsp:sp>
    <dsp:sp modelId="{E2D9E934-0566-4AFE-962D-7D95A7CE89FC}">
      <dsp:nvSpPr>
        <dsp:cNvPr id="0" name=""/>
        <dsp:cNvSpPr/>
      </dsp:nvSpPr>
      <dsp:spPr>
        <a:xfrm>
          <a:off x="3999222" y="1893"/>
          <a:ext cx="2929383" cy="1757630"/>
        </a:xfrm>
        <a:prstGeom prst="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2. Prethodno ispitivanje prigovora </a:t>
          </a:r>
          <a:endParaRPr lang="sr-Latn-RS" sz="3400" kern="1200" noProof="0" dirty="0">
            <a:latin typeface="+mj-lt"/>
          </a:endParaRPr>
        </a:p>
      </dsp:txBody>
      <dsp:txXfrm>
        <a:off x="3999222" y="1893"/>
        <a:ext cx="2929383" cy="1757630"/>
      </dsp:txXfrm>
    </dsp:sp>
    <dsp:sp modelId="{10C4069D-3B04-47EC-96B7-29165C1B553A}">
      <dsp:nvSpPr>
        <dsp:cNvPr id="0" name=""/>
        <dsp:cNvSpPr/>
      </dsp:nvSpPr>
      <dsp:spPr>
        <a:xfrm>
          <a:off x="1860772" y="1757723"/>
          <a:ext cx="7206284" cy="643158"/>
        </a:xfrm>
        <a:custGeom>
          <a:avLst/>
          <a:gdLst/>
          <a:ahLst/>
          <a:cxnLst/>
          <a:rect l="0" t="0" r="0" b="0"/>
          <a:pathLst>
            <a:path>
              <a:moveTo>
                <a:pt x="7206284" y="0"/>
              </a:moveTo>
              <a:lnTo>
                <a:pt x="7206284" y="338679"/>
              </a:lnTo>
              <a:lnTo>
                <a:pt x="0" y="338679"/>
              </a:lnTo>
              <a:lnTo>
                <a:pt x="0" y="643158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74613"/>
              <a:satOff val="-2991"/>
              <a:lumOff val="1198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5282971" y="2075933"/>
        <a:ext cx="361885" cy="6737"/>
      </dsp:txXfrm>
    </dsp:sp>
    <dsp:sp modelId="{538F3D61-AD29-4C52-A082-157D8E3A8DED}">
      <dsp:nvSpPr>
        <dsp:cNvPr id="0" name=""/>
        <dsp:cNvSpPr/>
      </dsp:nvSpPr>
      <dsp:spPr>
        <a:xfrm>
          <a:off x="7602364" y="1893"/>
          <a:ext cx="2929383" cy="1757630"/>
        </a:xfrm>
        <a:prstGeom prst="rect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3. Procena osnovanosti prigovora</a:t>
          </a:r>
          <a:endParaRPr lang="sr-Latn-RS" sz="3400" kern="1200" noProof="0" dirty="0">
            <a:latin typeface="+mj-lt"/>
          </a:endParaRPr>
        </a:p>
      </dsp:txBody>
      <dsp:txXfrm>
        <a:off x="7602364" y="1893"/>
        <a:ext cx="2929383" cy="1757630"/>
      </dsp:txXfrm>
    </dsp:sp>
    <dsp:sp modelId="{C96392F7-8A78-4438-A464-31EBD17B57BC}">
      <dsp:nvSpPr>
        <dsp:cNvPr id="0" name=""/>
        <dsp:cNvSpPr/>
      </dsp:nvSpPr>
      <dsp:spPr>
        <a:xfrm>
          <a:off x="3323664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61919"/>
              <a:satOff val="-4486"/>
              <a:lumOff val="179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3628399" y="3308728"/>
        <a:ext cx="33687" cy="6737"/>
      </dsp:txXfrm>
    </dsp:sp>
    <dsp:sp modelId="{B013E16F-66F2-4BEA-96F6-E92952A306C9}">
      <dsp:nvSpPr>
        <dsp:cNvPr id="0" name=""/>
        <dsp:cNvSpPr/>
      </dsp:nvSpPr>
      <dsp:spPr>
        <a:xfrm>
          <a:off x="396080" y="2433281"/>
          <a:ext cx="2929383" cy="1757630"/>
        </a:xfrm>
        <a:prstGeom prst="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4. Rešenje i pravni lekovi/sankcije</a:t>
          </a:r>
          <a:endParaRPr lang="sr-Latn-RS" sz="3400" kern="1200" noProof="0">
            <a:latin typeface="+mj-lt"/>
          </a:endParaRPr>
        </a:p>
      </dsp:txBody>
      <dsp:txXfrm>
        <a:off x="396080" y="2433281"/>
        <a:ext cx="2929383" cy="1757630"/>
      </dsp:txXfrm>
    </dsp:sp>
    <dsp:sp modelId="{A9EDC5A2-1944-4838-82F4-1340A0415A45}">
      <dsp:nvSpPr>
        <dsp:cNvPr id="0" name=""/>
        <dsp:cNvSpPr/>
      </dsp:nvSpPr>
      <dsp:spPr>
        <a:xfrm>
          <a:off x="6926806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49225"/>
              <a:satOff val="-5981"/>
              <a:lumOff val="239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7231541" y="3308728"/>
        <a:ext cx="33687" cy="6737"/>
      </dsp:txXfrm>
    </dsp:sp>
    <dsp:sp modelId="{D42AA97C-1FD9-4092-844A-C1616EAB5439}">
      <dsp:nvSpPr>
        <dsp:cNvPr id="0" name=""/>
        <dsp:cNvSpPr/>
      </dsp:nvSpPr>
      <dsp:spPr>
        <a:xfrm>
          <a:off x="3999222" y="2433281"/>
          <a:ext cx="2929383" cy="1757630"/>
        </a:xfrm>
        <a:prstGeom prst="rect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5. Objavljivanje odluke</a:t>
          </a:r>
          <a:endParaRPr lang="sr-Latn-RS" sz="3400" kern="1200" noProof="0">
            <a:latin typeface="+mj-lt"/>
          </a:endParaRPr>
        </a:p>
      </dsp:txBody>
      <dsp:txXfrm>
        <a:off x="3999222" y="2433281"/>
        <a:ext cx="2929383" cy="1757630"/>
      </dsp:txXfrm>
    </dsp:sp>
    <dsp:sp modelId="{7BD30CD5-0298-4412-A750-25C1572CD43B}">
      <dsp:nvSpPr>
        <dsp:cNvPr id="0" name=""/>
        <dsp:cNvSpPr/>
      </dsp:nvSpPr>
      <dsp:spPr>
        <a:xfrm>
          <a:off x="7602364" y="2433281"/>
          <a:ext cx="2929383" cy="1757630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6. Žalba, ukoliko je primenjivo</a:t>
          </a:r>
          <a:endParaRPr lang="sr-Latn-RS" sz="3400" kern="1200" noProof="0">
            <a:latin typeface="+mj-lt"/>
          </a:endParaRPr>
        </a:p>
      </dsp:txBody>
      <dsp:txXfrm>
        <a:off x="7602364" y="2433281"/>
        <a:ext cx="2929383" cy="17576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F6A0F-1A5D-474E-B473-73F3CAE4D0CE}">
      <dsp:nvSpPr>
        <dsp:cNvPr id="0" name=""/>
        <dsp:cNvSpPr/>
      </dsp:nvSpPr>
      <dsp:spPr>
        <a:xfrm>
          <a:off x="3323664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3628399" y="877339"/>
        <a:ext cx="33687" cy="6737"/>
      </dsp:txXfrm>
    </dsp:sp>
    <dsp:sp modelId="{10AF2BF3-57C7-4BB2-B445-493F0BF0BB29}">
      <dsp:nvSpPr>
        <dsp:cNvPr id="0" name=""/>
        <dsp:cNvSpPr/>
      </dsp:nvSpPr>
      <dsp:spPr>
        <a:xfrm>
          <a:off x="396080" y="1893"/>
          <a:ext cx="2929383" cy="175763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1. Podnošenje i prijem prigovora</a:t>
          </a:r>
          <a:endParaRPr lang="sr-Latn-RS" sz="3400" kern="1200" noProof="0">
            <a:latin typeface="+mj-lt"/>
          </a:endParaRPr>
        </a:p>
      </dsp:txBody>
      <dsp:txXfrm>
        <a:off x="396080" y="1893"/>
        <a:ext cx="2929383" cy="1757630"/>
      </dsp:txXfrm>
    </dsp:sp>
    <dsp:sp modelId="{ED8A6F80-5F84-451C-9C0B-5F2AEF1D09BA}">
      <dsp:nvSpPr>
        <dsp:cNvPr id="0" name=""/>
        <dsp:cNvSpPr/>
      </dsp:nvSpPr>
      <dsp:spPr>
        <a:xfrm>
          <a:off x="6926806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87306"/>
              <a:satOff val="-1495"/>
              <a:lumOff val="59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7231541" y="877339"/>
        <a:ext cx="33687" cy="6737"/>
      </dsp:txXfrm>
    </dsp:sp>
    <dsp:sp modelId="{E2D9E934-0566-4AFE-962D-7D95A7CE89FC}">
      <dsp:nvSpPr>
        <dsp:cNvPr id="0" name=""/>
        <dsp:cNvSpPr/>
      </dsp:nvSpPr>
      <dsp:spPr>
        <a:xfrm>
          <a:off x="3999222" y="1893"/>
          <a:ext cx="2929383" cy="1757630"/>
        </a:xfrm>
        <a:prstGeom prst="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2. Prethodno ispitivanje prigovora </a:t>
          </a:r>
          <a:endParaRPr lang="sr-Latn-RS" sz="3400" kern="1200" noProof="0" dirty="0">
            <a:latin typeface="+mj-lt"/>
          </a:endParaRPr>
        </a:p>
      </dsp:txBody>
      <dsp:txXfrm>
        <a:off x="3999222" y="1893"/>
        <a:ext cx="2929383" cy="1757630"/>
      </dsp:txXfrm>
    </dsp:sp>
    <dsp:sp modelId="{10C4069D-3B04-47EC-96B7-29165C1B553A}">
      <dsp:nvSpPr>
        <dsp:cNvPr id="0" name=""/>
        <dsp:cNvSpPr/>
      </dsp:nvSpPr>
      <dsp:spPr>
        <a:xfrm>
          <a:off x="1860772" y="1757723"/>
          <a:ext cx="7206284" cy="643158"/>
        </a:xfrm>
        <a:custGeom>
          <a:avLst/>
          <a:gdLst/>
          <a:ahLst/>
          <a:cxnLst/>
          <a:rect l="0" t="0" r="0" b="0"/>
          <a:pathLst>
            <a:path>
              <a:moveTo>
                <a:pt x="7206284" y="0"/>
              </a:moveTo>
              <a:lnTo>
                <a:pt x="7206284" y="338679"/>
              </a:lnTo>
              <a:lnTo>
                <a:pt x="0" y="338679"/>
              </a:lnTo>
              <a:lnTo>
                <a:pt x="0" y="643158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74613"/>
              <a:satOff val="-2991"/>
              <a:lumOff val="1198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5282971" y="2075933"/>
        <a:ext cx="361885" cy="6737"/>
      </dsp:txXfrm>
    </dsp:sp>
    <dsp:sp modelId="{538F3D61-AD29-4C52-A082-157D8E3A8DED}">
      <dsp:nvSpPr>
        <dsp:cNvPr id="0" name=""/>
        <dsp:cNvSpPr/>
      </dsp:nvSpPr>
      <dsp:spPr>
        <a:xfrm>
          <a:off x="7602364" y="1893"/>
          <a:ext cx="2929383" cy="1757630"/>
        </a:xfrm>
        <a:prstGeom prst="rect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 dirty="0">
              <a:latin typeface="+mj-lt"/>
            </a:rPr>
            <a:t>3. Procena osnovanosti prigovora</a:t>
          </a:r>
          <a:endParaRPr lang="sr-Latn-RS" sz="3400" kern="1200" noProof="0" dirty="0">
            <a:latin typeface="+mj-lt"/>
          </a:endParaRPr>
        </a:p>
      </dsp:txBody>
      <dsp:txXfrm>
        <a:off x="7602364" y="1893"/>
        <a:ext cx="2929383" cy="1757630"/>
      </dsp:txXfrm>
    </dsp:sp>
    <dsp:sp modelId="{C96392F7-8A78-4438-A464-31EBD17B57BC}">
      <dsp:nvSpPr>
        <dsp:cNvPr id="0" name=""/>
        <dsp:cNvSpPr/>
      </dsp:nvSpPr>
      <dsp:spPr>
        <a:xfrm>
          <a:off x="3323664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61919"/>
              <a:satOff val="-4486"/>
              <a:lumOff val="179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3628399" y="3308728"/>
        <a:ext cx="33687" cy="6737"/>
      </dsp:txXfrm>
    </dsp:sp>
    <dsp:sp modelId="{B013E16F-66F2-4BEA-96F6-E92952A306C9}">
      <dsp:nvSpPr>
        <dsp:cNvPr id="0" name=""/>
        <dsp:cNvSpPr/>
      </dsp:nvSpPr>
      <dsp:spPr>
        <a:xfrm>
          <a:off x="396080" y="2433281"/>
          <a:ext cx="2929383" cy="1757630"/>
        </a:xfrm>
        <a:prstGeom prst="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4. Rešenje i pravni lekovi/sankcije</a:t>
          </a:r>
          <a:endParaRPr lang="sr-Latn-RS" sz="3400" kern="1200" noProof="0">
            <a:latin typeface="+mj-lt"/>
          </a:endParaRPr>
        </a:p>
      </dsp:txBody>
      <dsp:txXfrm>
        <a:off x="396080" y="2433281"/>
        <a:ext cx="2929383" cy="1757630"/>
      </dsp:txXfrm>
    </dsp:sp>
    <dsp:sp modelId="{A9EDC5A2-1944-4838-82F4-1340A0415A45}">
      <dsp:nvSpPr>
        <dsp:cNvPr id="0" name=""/>
        <dsp:cNvSpPr/>
      </dsp:nvSpPr>
      <dsp:spPr>
        <a:xfrm>
          <a:off x="6926806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49225"/>
              <a:satOff val="-5981"/>
              <a:lumOff val="239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+mj-lt"/>
          </a:endParaRPr>
        </a:p>
      </dsp:txBody>
      <dsp:txXfrm>
        <a:off x="7231541" y="3308728"/>
        <a:ext cx="33687" cy="6737"/>
      </dsp:txXfrm>
    </dsp:sp>
    <dsp:sp modelId="{D42AA97C-1FD9-4092-844A-C1616EAB5439}">
      <dsp:nvSpPr>
        <dsp:cNvPr id="0" name=""/>
        <dsp:cNvSpPr/>
      </dsp:nvSpPr>
      <dsp:spPr>
        <a:xfrm>
          <a:off x="3999222" y="2433281"/>
          <a:ext cx="2929383" cy="1757630"/>
        </a:xfrm>
        <a:prstGeom prst="rect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5. Objavljivanje odluke</a:t>
          </a:r>
          <a:endParaRPr lang="sr-Latn-RS" sz="3400" kern="1200" noProof="0">
            <a:latin typeface="+mj-lt"/>
          </a:endParaRPr>
        </a:p>
      </dsp:txBody>
      <dsp:txXfrm>
        <a:off x="3999222" y="2433281"/>
        <a:ext cx="2929383" cy="1757630"/>
      </dsp:txXfrm>
    </dsp:sp>
    <dsp:sp modelId="{7BD30CD5-0298-4412-A750-25C1572CD43B}">
      <dsp:nvSpPr>
        <dsp:cNvPr id="0" name=""/>
        <dsp:cNvSpPr/>
      </dsp:nvSpPr>
      <dsp:spPr>
        <a:xfrm>
          <a:off x="7602364" y="2433281"/>
          <a:ext cx="2929383" cy="1757630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b="0" i="0" kern="1200" baseline="0" noProof="0">
              <a:latin typeface="+mj-lt"/>
            </a:rPr>
            <a:t>6. Žalba, ukoliko je primenjivo</a:t>
          </a:r>
          <a:endParaRPr lang="sr-Latn-RS" sz="3400" kern="1200" noProof="0">
            <a:latin typeface="+mj-lt"/>
          </a:endParaRPr>
        </a:p>
      </dsp:txBody>
      <dsp:txXfrm>
        <a:off x="7602364" y="2433281"/>
        <a:ext cx="2929383" cy="1757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D94A0-910D-6543-BAF8-C63EF568CEF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7618-7643-FE4F-AB4B-72B90462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6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7618-7643-FE4F-AB4B-72B90462390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76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7618-7643-FE4F-AB4B-72B9046239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16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654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319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7618-7643-FE4F-AB4B-72B9046239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58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595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 929 postupaka, čak 43.7% (406 u apsolutnim brojevima) u startu je odbačeno u procesu prethodnog ispitivanja prigovora/zahteva.</a:t>
            </a:r>
            <a:r>
              <a:rPr lang="sr-Latn-R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7618-7643-FE4F-AB4B-72B9046239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sr-Latn-RS" sz="1800" b="1" i="0" u="none" strike="noStrike" kern="1200" dirty="0">
                <a:solidFill>
                  <a:srgbClr val="FFFFFF"/>
                </a:solidFill>
                <a:effectLst/>
                <a:highlight>
                  <a:srgbClr val="4472C4"/>
                </a:highlight>
                <a:latin typeface="Calibri" panose="020F0502020204030204" pitchFamily="34" charset="0"/>
              </a:rPr>
              <a:t>Blagovremenost</a:t>
            </a:r>
            <a:endParaRPr lang="sr-Latn-RS" sz="1800" b="0" i="0" u="none" strike="noStrike" dirty="0">
              <a:effectLst/>
              <a:highlight>
                <a:srgbClr val="4472C4"/>
              </a:highlight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sr-Latn-R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Administrativni postupci: U roku od 48 sati od trenutka objavljivanja odluke na internet stranici RIK-a/kada je došlo do nepravilnosti</a:t>
            </a:r>
            <a:endParaRPr lang="sr-Latn-R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sr-Latn-R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Prigovori u vezi sa rezultatima (ili poništenjem rezultata): U roku od 48 sati od trenutka objavljivanja odluke na internet stranici RIK-a/kada je došlo do nepravilnosti</a:t>
            </a:r>
            <a:endParaRPr lang="sr-Latn-R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sr-Latn-R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Nepravilnosti tokom izbornog dana: U roku od 72 sata od zatvaranja biračkih mesta</a:t>
            </a:r>
            <a:endParaRPr lang="sr-Latn-R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7618-7643-FE4F-AB4B-72B9046239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76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b="0" dirty="0"/>
              <a:t>Decembar: 15% svih odbačenih jer su izjavljeni od strane neovlašćenih lica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b="1" dirty="0"/>
              <a:t>Glasači: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u="sng" noProof="0" dirty="0"/>
              <a:t>Nepravilnosti na biračkom mestu na kome je on/ona registrovan/a za glasanje: A</a:t>
            </a:r>
            <a:r>
              <a:rPr lang="sr-Latn-RS" sz="1200" noProof="0" dirty="0"/>
              <a:t>ko je sprečen/a da glasa;  Tajnost glasanja je narušena; Narušena je sloboda glasanja</a:t>
            </a:r>
            <a:br>
              <a:rPr lang="sr-Latn-RS" sz="1200" noProof="0" dirty="0"/>
            </a:br>
            <a:r>
              <a:rPr lang="sr-Latn-RS" sz="1200" u="sng" noProof="0" dirty="0"/>
              <a:t>Administrativni sporovi</a:t>
            </a:r>
            <a:r>
              <a:rPr lang="sr-Latn-RS" sz="1200" noProof="0" dirty="0"/>
              <a:t>: Imenovanje članova proširenog sastava LIK-a; Registracija izborne liste; Odluka o rezultatima koju je usvojio LIK (AKO je registrovan/a za glasanje u relevantnoj oblasti) </a:t>
            </a:r>
            <a:r>
              <a:rPr lang="sr-Latn-RS" sz="1200" noProof="0" dirty="0" err="1"/>
              <a:t>itd</a:t>
            </a:r>
            <a:endParaRPr lang="sr-Latn-RS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200" noProof="0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b="1" noProof="0" dirty="0">
                <a:latin typeface="+mj-lt"/>
              </a:rPr>
              <a:t>Podnosioci proglašenih izbornih lista: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u="sng" kern="1200" noProof="0" dirty="0">
                <a:solidFill>
                  <a:schemeClr val="tx1"/>
                </a:solidFill>
              </a:rPr>
              <a:t>Administrativni sporovi</a:t>
            </a:r>
            <a:r>
              <a:rPr lang="sr-Latn-RS" sz="1200" noProof="0" dirty="0"/>
              <a:t>: Imenovanje članova LIK-a i biračkih odbora; Rešenje o usvajanju zahteva za kontrolu zapisnika biračkog odbora po uzorku; Rešenje po službenoj dužnosti o poništavanju glasanja na biračkom mestu; Nedonošenje rešenja i/ili </a:t>
            </a:r>
            <a:r>
              <a:rPr lang="sr-Latn-RS" sz="1200" noProof="0" dirty="0" err="1"/>
              <a:t>nepreduzimanje</a:t>
            </a:r>
            <a:r>
              <a:rPr lang="sr-Latn-RS" sz="1200" noProof="0" dirty="0"/>
              <a:t> radnji u sprovođenju lokalnih izbora; Rešenja o rezultatima</a:t>
            </a:r>
            <a:endParaRPr lang="sr-Latn-RS" sz="1200" noProof="0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200" b="1" noProof="0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b="1" noProof="0" dirty="0">
                <a:latin typeface="+mj-lt"/>
              </a:rPr>
              <a:t>Predlagači: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u="sng" kern="1200" noProof="0" dirty="0">
                <a:solidFill>
                  <a:schemeClr val="tx1"/>
                </a:solidFill>
              </a:rPr>
              <a:t>Administrativni sporovi: </a:t>
            </a:r>
            <a:r>
              <a:rPr lang="sr-Latn-RS" sz="1200" b="0" noProof="0" dirty="0">
                <a:solidFill>
                  <a:schemeClr val="tx1"/>
                </a:solidFill>
              </a:rPr>
              <a:t>Rešenje o imenovanju, razrešenju ili odbijanju imenovanja člana LIK-a u proširenom sastavu i članova biračkih odbora</a:t>
            </a:r>
            <a:endParaRPr lang="sr-Latn-RS" sz="1200" b="0" noProof="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200" b="1" noProof="0" dirty="0">
              <a:latin typeface="+mj-lt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908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7618-7643-FE4F-AB4B-72B9046239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86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7618-7643-FE4F-AB4B-72B9046239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427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trike="noStrike" dirty="0" err="1"/>
              <a:t>Komentar</a:t>
            </a:r>
            <a:r>
              <a:rPr lang="fr-FR" strike="noStrike" dirty="0"/>
              <a:t> – </a:t>
            </a:r>
            <a:r>
              <a:rPr lang="fr-FR" strike="noStrike" dirty="0" err="1"/>
              <a:t>umelo</a:t>
            </a:r>
            <a:r>
              <a:rPr lang="fr-FR" strike="noStrike" dirty="0"/>
              <a:t> je da se </a:t>
            </a:r>
            <a:r>
              <a:rPr lang="fr-FR" strike="noStrike" dirty="0" err="1"/>
              <a:t>vraca</a:t>
            </a:r>
            <a:r>
              <a:rPr lang="fr-FR" strike="noStrike" dirty="0"/>
              <a:t> ako </a:t>
            </a:r>
            <a:r>
              <a:rPr lang="fr-FR" strike="noStrike" dirty="0" err="1"/>
              <a:t>nisu</a:t>
            </a:r>
            <a:r>
              <a:rPr lang="fr-FR" strike="noStrike" dirty="0"/>
              <a:t> </a:t>
            </a:r>
            <a:r>
              <a:rPr lang="fr-FR" strike="noStrike" dirty="0" err="1"/>
              <a:t>potpuni</a:t>
            </a:r>
            <a:endParaRPr lang="fr-FR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7618-7643-FE4F-AB4B-72B9046239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37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88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1200" b="1" dirty="0">
                <a:latin typeface="+mj-lt"/>
              </a:rPr>
              <a:t>Tokom primopredaje i verifikacije izbornog materijala, LIK bi trebalo da:</a:t>
            </a:r>
            <a:r>
              <a:rPr lang="en-FR" sz="1200" b="1" dirty="0">
                <a:latin typeface="+mj-lt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1200" b="1" dirty="0">
                <a:latin typeface="+mj-lt"/>
              </a:rPr>
              <a:t>proveri da li su svi izborni materijali dostavljeni</a:t>
            </a:r>
            <a:r>
              <a:rPr lang="sr-Latn-RS" sz="1200" dirty="0">
                <a:latin typeface="+mj-lt"/>
              </a:rPr>
              <a:t>, uključujući i potencijalne anekse</a:t>
            </a:r>
            <a:r>
              <a:rPr lang="sr-Latn-RS" sz="1200" b="1" dirty="0">
                <a:latin typeface="+mj-lt"/>
              </a:rPr>
              <a:t> </a:t>
            </a:r>
            <a:r>
              <a:rPr lang="sr-Latn-RS" sz="1200" dirty="0">
                <a:latin typeface="+mj-lt"/>
              </a:rPr>
              <a:t>zapisnika o radu BO (list sa primedbama i drugo)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1200" b="1" dirty="0">
                <a:latin typeface="+mj-lt"/>
              </a:rPr>
              <a:t>proveri da li je polje „podneti prigovori“ </a:t>
            </a:r>
            <a:r>
              <a:rPr lang="sr-Latn-RS" sz="1200" dirty="0">
                <a:latin typeface="+mj-lt"/>
              </a:rPr>
              <a:t>u zapisniku o radu BO </a:t>
            </a:r>
            <a:r>
              <a:rPr lang="sr-Latn-RS" sz="1200" b="1" dirty="0">
                <a:latin typeface="+mj-lt"/>
              </a:rPr>
              <a:t>označeno i uveri se da prilog ne nedostaje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1200" dirty="0">
                <a:latin typeface="+mj-lt"/>
              </a:rPr>
              <a:t>ako nedostaje, </a:t>
            </a:r>
            <a:r>
              <a:rPr lang="sr-Latn-RS" sz="1200" b="1" dirty="0">
                <a:latin typeface="+mj-lt"/>
              </a:rPr>
              <a:t>odmah</a:t>
            </a:r>
            <a:r>
              <a:rPr lang="sr-Latn-RS" sz="1200" dirty="0">
                <a:latin typeface="+mj-lt"/>
              </a:rPr>
              <a:t> da </a:t>
            </a:r>
            <a:r>
              <a:rPr lang="sr-Latn-RS" sz="1200" b="1" dirty="0">
                <a:latin typeface="+mj-lt"/>
              </a:rPr>
              <a:t>zatraži od članova biračkog odbora da dostave prilog </a:t>
            </a:r>
            <a:r>
              <a:rPr lang="sr-Latn-RS" sz="1200" dirty="0">
                <a:latin typeface="+mj-lt"/>
              </a:rPr>
              <a:t>i daju pismeno objašnjenje ako nedostaje</a:t>
            </a:r>
            <a:endParaRPr lang="en-FR" sz="1200" dirty="0">
              <a:latin typeface="+mj-lt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797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09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r-Latn-R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Izborna komisija po službenoj dužnosti donosi rešenje kojim konstatuje da se na određenom biračkom mestu ne mogu utvrditi rezultati glasanja:</a:t>
            </a:r>
          </a:p>
          <a:p>
            <a:pPr algn="l"/>
            <a:r>
              <a:rPr lang="sr-Latn-R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1) ako glasanje na tom biračkom mestu nije održano ili ako je prekinuto, a nije nastavljeno;</a:t>
            </a:r>
          </a:p>
          <a:p>
            <a:pPr algn="l"/>
            <a:r>
              <a:rPr lang="sr-Latn-R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2) ako ne dobije zapisnik o radu biračkog odbora;</a:t>
            </a:r>
          </a:p>
          <a:p>
            <a:pPr algn="l"/>
            <a:r>
              <a:rPr lang="sr-Latn-R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3) ako dostavljeni zapisnik o radu biračkog odbora nisu potpisala najmanje tri člana biračkog odbora;</a:t>
            </a:r>
          </a:p>
          <a:p>
            <a:pPr algn="l"/>
            <a:r>
              <a:rPr lang="sr-Latn-R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4) ako postoje grube logičko-računske greške u popunjavanju zapisnika o radu biračkog odbora koje se nisu mogle otkloniti ni nakon uvida u celokupni izborni materijal sa biračkog mesta.</a:t>
            </a:r>
          </a:p>
          <a:p>
            <a:pPr marL="0" indent="0">
              <a:buNone/>
            </a:pPr>
            <a:endParaRPr lang="sr-Latn-RS" dirty="0"/>
          </a:p>
          <a:p>
            <a:pPr algn="l"/>
            <a:r>
              <a:rPr lang="sr-Latn-R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Izborna komisija po službenoj dužnosti donosi rešenje kojim poništava glasanje na biračkom mestu ako utvrdi:</a:t>
            </a:r>
          </a:p>
          <a:p>
            <a:pPr algn="l"/>
            <a:r>
              <a:rPr lang="sr-Latn-R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1) da je broj glasačkih listića u glasačkoj kutiji veći od broja birača koji su izašli na izbore;</a:t>
            </a:r>
          </a:p>
          <a:p>
            <a:pPr algn="l"/>
            <a:r>
              <a:rPr lang="sr-Latn-R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2) da je birački odbor omogućio da glasa lice koje nije upisano u izvod iz biračkog spiska;</a:t>
            </a:r>
          </a:p>
          <a:p>
            <a:pPr algn="l"/>
            <a:r>
              <a:rPr lang="sr-Latn-R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3) da u glasačkoj kutiji nema kontrolnog lista, odnosno da kontrolni list nije popunjen ili da ga nije potpisao prvi birač i bar jedan član biračkog odbora;</a:t>
            </a:r>
          </a:p>
          <a:p>
            <a:pPr algn="l"/>
            <a:r>
              <a:rPr lang="sr-Latn-R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4) da je zbir broja neupotrebljenih glasačkih listića i broja glasačkih listića u glasačkoj kutiji veći od broja glasačkih listića koje je primio birački odbor.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16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511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889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 ukupno 423 postupka u ovoj kategoriji, </a:t>
            </a:r>
            <a:r>
              <a:rPr lang="sr-Latn-R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258 ili</a:t>
            </a:r>
            <a:r>
              <a:rPr lang="sr-Latn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r-Latn-R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61% nije sadržalo</a:t>
            </a:r>
            <a:r>
              <a:rPr lang="sr-Latn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r-Latn-R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nijedan dokaz.</a:t>
            </a:r>
          </a:p>
          <a:p>
            <a:pPr marL="0" indent="0">
              <a:buNone/>
            </a:pPr>
            <a:endParaRPr lang="sr-Latn-RS" sz="1200" b="1" dirty="0">
              <a:effectLst/>
              <a:latin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Među </a:t>
            </a:r>
            <a:r>
              <a:rPr lang="sr-Latn-R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predmetima u kojima su dostavljeni neki/bilo kakvi dokazi (ukupno 165),</a:t>
            </a:r>
            <a:r>
              <a:rPr lang="sr-Latn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najviše ih je sadržalo </a:t>
            </a:r>
            <a:r>
              <a:rPr lang="sr-Latn-R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zapisnik o radu biračkog odbora</a:t>
            </a:r>
            <a:r>
              <a:rPr lang="sr-Latn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125, odnosno 75.75%. </a:t>
            </a:r>
            <a:r>
              <a:rPr lang="sr-Latn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Kada je reč o ishodu ovih </a:t>
            </a:r>
            <a:r>
              <a:rPr lang="sr-Latn-R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165 postupaka koji su izjavljeni uz dostavljanje jednog ili više dokaza</a:t>
            </a:r>
            <a:r>
              <a:rPr lang="sr-Latn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19 je odbačeno (11.5%) – zbog nedozvoljenosti, nepotpunosti, nerazumljivosti i izjavljivanja od strane neovlašćenog lica; 139 je odbijeno (84.24%) – svi zbog neosnovanosti, jedan je obustavljen (0.6%), a ukupno 6 je usvojeno  (3.63%).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47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56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92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Statistika: od 929 postupaka, 37% lokalni nivo, 7% pokrajinski i 56% parlamentarni</a:t>
            </a:r>
          </a:p>
          <a:p>
            <a:endParaRPr lang="sr-Latn-RS" dirty="0"/>
          </a:p>
          <a:p>
            <a:r>
              <a:rPr lang="sr-Latn-RS" dirty="0"/>
              <a:t>Većina komisija po nekoliko postupaka, ali: </a:t>
            </a:r>
            <a:r>
              <a:rPr lang="sr-Latn-R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Vranje (ubedljivo najviše, čak 111 predmeta), Trgovište (43), Novi Pazar (39), Beograd (24), Leskovac (21), Bački Petrovac (17), Bela Palanka (15), Vlasotince (15), 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7618-7643-FE4F-AB4B-72B9046239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2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009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609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658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4029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7350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9443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663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viši sudovi su odlučivali u</a:t>
            </a:r>
            <a:r>
              <a:rPr lang="sr-Latn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r-Latn-R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220 predmeta.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 </a:t>
            </a:r>
            <a:r>
              <a:rPr lang="sr-Latn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ovih 220 postupaka, </a:t>
            </a:r>
            <a:r>
              <a:rPr lang="sr-Latn-R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40 je odbačeno</a:t>
            </a:r>
            <a:r>
              <a:rPr lang="sr-Latn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zbog nedozvoljenosti ili neblagovremenosti, a </a:t>
            </a:r>
            <a:r>
              <a:rPr lang="sr-Latn-R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17</a:t>
            </a:r>
            <a:r>
              <a:rPr lang="sr-Cyrl-R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sr-Latn-R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je odbijen </a:t>
            </a:r>
            <a:r>
              <a:rPr lang="sr-Latn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zbog neosnovanosti.  Zbirno, </a:t>
            </a:r>
            <a:r>
              <a:rPr lang="sr-Cyrl-R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sr-Latn-R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predmeta okončano je u korist podnosioca</a:t>
            </a:r>
            <a:r>
              <a:rPr lang="sr-Latn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sr-Cyrl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sr-Latn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usvajanjem žalbe i poništavanjem  rešenja, a 5 usvajanjem žalbe, poništavanjem rešenja i rešavanjem. Ono što je zanimljivo je da nijedan od ovih devet postupaka </a:t>
            </a:r>
            <a:r>
              <a:rPr lang="sr-Latn-R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nije vezan za nepravilnosti na biračkim mestima, </a:t>
            </a:r>
            <a:r>
              <a:rPr lang="sr-Latn-R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već za administrativne sporove.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0834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3239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7618-7643-FE4F-AB4B-72B90462390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1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442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6699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7618-7643-FE4F-AB4B-72B90462390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997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206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4783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2020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023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83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C7618-7643-FE4F-AB4B-72B904623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414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Statistika: nepravilnosti tokom sprovođenja glasanja: 45.5%, </a:t>
            </a:r>
            <a:r>
              <a:rPr lang="sr-Latn-RS" dirty="0" err="1"/>
              <a:t>tj</a:t>
            </a:r>
            <a:r>
              <a:rPr lang="sr-Latn-RS" dirty="0"/>
              <a:t> 423</a:t>
            </a:r>
          </a:p>
          <a:p>
            <a:pPr marL="171450" indent="-171450">
              <a:buFontTx/>
              <a:buChar char="-"/>
            </a:pPr>
            <a:r>
              <a:rPr lang="sr-Latn-RS" dirty="0"/>
              <a:t>Utvrđivanje rezultata – 33%</a:t>
            </a:r>
          </a:p>
          <a:p>
            <a:pPr marL="171450" indent="-171450">
              <a:buFontTx/>
              <a:buChar char="-"/>
            </a:pPr>
            <a:r>
              <a:rPr lang="sr-Latn-RS" dirty="0"/>
              <a:t>Proceduralni: 28%</a:t>
            </a:r>
          </a:p>
          <a:p>
            <a:pPr marL="171450" indent="-171450">
              <a:buFontTx/>
              <a:buChar char="-"/>
            </a:pPr>
            <a:r>
              <a:rPr lang="sr-Latn-RS" dirty="0"/>
              <a:t>Birački spisak: 11%</a:t>
            </a:r>
          </a:p>
          <a:p>
            <a:pPr marL="171450" indent="-171450">
              <a:buFontTx/>
              <a:buChar char="-"/>
            </a:pPr>
            <a:r>
              <a:rPr lang="sr-Latn-RS" dirty="0"/>
              <a:t>Glasanje van BM; 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7618-7643-FE4F-AB4B-72B9046239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21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Statistika: </a:t>
            </a:r>
            <a:r>
              <a:rPr lang="sr-Latn-R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ubedljivo najveći broj postupaka pokrenut je od strane podnosilaca </a:t>
            </a:r>
            <a:r>
              <a:rPr lang="sr-Latn-R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proglašenih izbornih lista </a:t>
            </a:r>
            <a:r>
              <a:rPr lang="sr-Latn-R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84.82%, </a:t>
            </a:r>
          </a:p>
          <a:p>
            <a:r>
              <a:rPr lang="sr-Latn-R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Druga najzastupljenija kategorija učesnika u postupcima zaštite izbornih prava bili su </a:t>
            </a:r>
            <a:r>
              <a:rPr lang="sr-Latn-R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birači – 9.79% 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7618-7643-FE4F-AB4B-72B9046239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89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7618-7643-FE4F-AB4B-72B9046239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50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U zapisnik su napomene uneli predstavnik OIK i predstavnik Kreni promeni koji je akreditovan za praćenje izbora na republičkom nivou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7618-7643-FE4F-AB4B-72B9046239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1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0083-EC4C-66EB-10FE-ABADA6291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008B7-CAEB-E930-3518-0A0C45140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64170-8FB1-E57F-E07F-E4012B37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FD27-5090-4DF4-9077-8C6353C730B8}" type="datetime1">
              <a:rPr lang="fr-FR" smtClean="0"/>
              <a:t>27/05/2024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159E-5437-4C6E-532B-5B2AA6E7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84E5-1E19-145D-9A0D-B2578386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729F-C765-4C85-83F3-BB6BE56F5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5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096D-36EE-C703-ECB7-C67B7175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6CA89-EBC1-4617-D905-3FCA11637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280E1-ED23-4DB9-E820-F4AA5DAB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260E-B981-4F7C-A5FC-E4F45B90978F}" type="datetime1">
              <a:rPr lang="fr-FR" smtClean="0"/>
              <a:t>27/05/2024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43FFF-5AF7-8BBB-2BEF-75FADFD1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F3431-0ABD-2A32-D93E-05A6A487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729F-C765-4C85-83F3-BB6BE56F5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7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4C710-CC58-FF83-3F89-303DC8243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24FB5-8CCE-1DB6-36C8-FB7B1077F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FA5F3-2594-A87A-0FDE-9B85A846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3F6E-F33C-441E-B568-29BBB3D7B002}" type="datetime1">
              <a:rPr lang="fr-FR" smtClean="0"/>
              <a:t>27/05/2024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675C7-8464-3506-C7DC-A3EF7F0B0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68952-A9AC-9526-B0D2-757D8F60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729F-C765-4C85-83F3-BB6BE56F5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6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F206-ADC3-79FB-9B1F-75F61707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FE21C-BC7E-C7E5-9DDB-BDE9E89A6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ABAB-DBEE-007F-5A22-0E2AD9BF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C8A2-D8CD-4BC6-974D-89901610269E}" type="datetime1">
              <a:rPr lang="fr-FR" smtClean="0"/>
              <a:t>27/05/2024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ABC3D-0C07-1299-B357-2D8656F3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C0796-261F-F8E1-AEE6-B01932F7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729F-C765-4C85-83F3-BB6BE56F5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7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6927-33FF-35F5-7AF0-1B706F3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951D9-8C3A-6A4E-C4FD-0B77588D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039E8-1C44-A8AC-387D-D256AC22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E16E-5B13-4399-808A-B1ABAF750622}" type="datetime1">
              <a:rPr lang="fr-FR" smtClean="0"/>
              <a:t>27/05/2024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81AE2-678E-4CE0-1EDF-3B05741F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AF481-DB22-B912-F629-27BD10C1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729F-C765-4C85-83F3-BB6BE56F5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9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73D4A-C1F7-7DAB-2C61-82E2CD60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E1266-1FEE-3D7B-8557-A26034C16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96461-1E83-9F4E-327E-CA7146002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DA367-FE63-44DE-B473-682FE4AC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BB72-33C0-4648-9301-687B8F3BC11C}" type="datetime1">
              <a:rPr lang="fr-FR" smtClean="0"/>
              <a:t>27/05/2024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3A4B4-B8EF-1D57-1321-5A0CBDE9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E4837-D0DB-0E3E-C344-B827778D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729F-C765-4C85-83F3-BB6BE56F5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5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93C3-0C39-0AC2-B4BD-BC3ABA9E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61957-6399-17B8-4545-9BBBC9177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229C1-9231-EB89-8D9B-15DE38131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F3CB5-E66B-C3A0-44FF-8566D3E0A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5CB72-2AB0-29CF-C328-D8A4A3EBD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1A5C60-398D-84CC-4063-154FF720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6EBF-8E79-4284-B1CA-7D50BEEC7EC2}" type="datetime1">
              <a:rPr lang="fr-FR" smtClean="0"/>
              <a:t>27/05/2024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BBEC4-E7A5-51C3-7F73-1E5A9C0A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D27596-2AA3-4D2E-27B8-9000FDE6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729F-C765-4C85-83F3-BB6BE56F5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1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F7C2-9A2C-FA60-80A2-387C26D4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D7DB8A-1FCD-308E-11F2-DFCE4E76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66C2-4A69-47DE-AB16-B476A904D2F3}" type="datetime1">
              <a:rPr lang="fr-FR" smtClean="0"/>
              <a:t>27/05/2024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2D5A8-8404-57C0-8CA6-19881598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6388A-9093-8E04-F27B-E7B28291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729F-C765-4C85-83F3-BB6BE56F5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380EC-3E6B-E291-D584-790A3705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6974-2CA1-424C-A636-61E6DCD39EFD}" type="datetime1">
              <a:rPr lang="fr-FR" smtClean="0"/>
              <a:t>27/05/2024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0911EF-BBD1-43B1-A7BD-694B7FB9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1E8CB-CD80-2E05-8E4A-4E33EF0F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729F-C765-4C85-83F3-BB6BE56F5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0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D802-5431-7931-2425-66A781BE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E1122-B6FB-7E57-E835-BB547000D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7DFAE-1783-03A5-1182-C6650B2E3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E971B-18B3-81E2-9F7C-571B5E282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A1D5-A768-42A1-9133-CD17CEDED383}" type="datetime1">
              <a:rPr lang="fr-FR" smtClean="0"/>
              <a:t>27/05/2024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9BE91-28EB-8C4B-3DE3-390A04C7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FA1F5-6198-9C87-8CC7-CF2F3378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729F-C765-4C85-83F3-BB6BE56F5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6622-0EA6-D3DD-0B63-FB8CA6DA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F827D-985E-81FF-7D43-E6F1E62D7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B484A-0180-C05D-168A-6FDF1AFF6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C4CB5-A5A2-26F7-4AC0-C7DCD7FD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1E1F-7832-4823-B461-2A1944035E3A}" type="datetime1">
              <a:rPr lang="fr-FR" smtClean="0"/>
              <a:t>27/05/2024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EF887-AE10-7303-8B04-0579C6BA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9C589-8C24-4D89-E025-C74106D0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729F-C765-4C85-83F3-BB6BE56F5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6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9F0ABC-DCE4-FA2B-25DF-81EFE682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06228-937C-310D-46B6-3FB807C6F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0D9E0-1D59-32FC-FA71-2E6510488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9BE41-A877-45B6-BC33-BE226F6C6303}" type="datetime1">
              <a:rPr lang="fr-FR" smtClean="0"/>
              <a:t>27/05/2024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3E96D-6F5C-7F06-055D-493F79AB1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76009-4506-08BC-5A54-6EEF5EE6E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A729F-C765-4C85-83F3-BB6BE56F5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k.parlament.gov.rs/extfile/sr/files/objections/359/197/766443_%D0%9F%D1%80%D0%B8%D0%B3%D0%BE%D0%B2%D0%BE%D1%80%20%D0%BD%D0%B0%20%D1%80%D0%B5%D1%88%D0%B5%D1%9A%D0%B5%20%D0%B1%D1%80%D0%BE%D1%98%20013-7-54-23-0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ik.parlament.gov.rs/extfile/sr/files/objections/359/197/718273_%D0%A0%D0%95%D0%A8%D0%95%D0%8A%D0%95%20%D0%9E%20%D0%A3%D0%A1%D0%92%D0%90%D0%88%D0%90%D0%8A%D0%A3%20%D0%9F%D0%A0%D0%98%D0%93%D0%9E%D0%92%D0%9E%D0%A0%D0%90%20%D0%98%D0%92%D0%90%D0%9D%20%D0%A0%D0%98%D0%A1%D0%A2%D0%98%D0%8B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k.parlament.gov.rs/extfile/sr/files/objections/552/925/956460_%D0%A0%D0%B5%D1%88%D0%B5%D1%9A%D0%B5%20013-394-2023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ik.parlament.gov.rs/extfile/sr/election_results/657feec5d12ef/@MX-M266NV_20231218_db86dca469389cb5a4992816b6fc36d1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k.parlament.gov.rs/extfile/sr/files/objections/561/977/445661_%D0%9F%D1%80%D0%B8%D0%B3%D0%BE%D0%B2%D0%BE%D1%80%20%D0%B1%D0%B8%D1%80%D0%B0%D1%87%D0%B0%20%D0%88%D0%BE%D0%B2%D0%B8%D1%86%D0%B5%20%D0%9D%D0%B8%D0%BA%D0%BE%D0%BB%D0%B8%D1%9B%D0%B0%2016,18%20%D1%87%D0%B0%D0%BE%D0%B2%D0%B0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ik.parlament.gov.rs/extfile/sr/files/objections/561/977/856502_%D0%A0%D0%B5%D1%88%D0%B5%D1%9A%D0%B5%20%D0%BE%20%D1%83%D1%81%D0%B2%D0%B0%D1%98%D0%B0%D1%9A%D1%83%20%D0%BF%D1%80%D0%B8%D0%B3%D0%BE%D0%B2%D0%BE%D1%80%D0%B0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2.sv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k.parlament.gov.rs/extfile/sr/files/objections/348/220/213920_Prigovor%20na%20re%C5%A1enje%20gradske%20izborne%20komisije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k.parlament.gov.rs/dokumenta/41985/document-type-1/election-round-0/additional-document-0/municipality-id-0/election-station-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k.parlament.gov.rs/extfile/sr/100629/Kodeks%20ponasanja%20organa%20za%20sprovodjenje%20izbora%20latinica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C910E-0CE8-474D-BF9A-3336C7D811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539216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FB22D-0059-054F-97BE-0B1BF14AD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99188"/>
            <a:ext cx="10515600" cy="192494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sr-Latn-RS" sz="3600" dirty="0"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sr-Latn-RS" sz="9600" b="1" dirty="0">
                <a:solidFill>
                  <a:schemeClr val="bg1"/>
                </a:solidFill>
                <a:latin typeface="+mj-lt"/>
              </a:rPr>
              <a:t>Zaštita izbornih prava na lokalnom nivou</a:t>
            </a:r>
          </a:p>
          <a:p>
            <a:pPr marL="0" indent="0" algn="ctr">
              <a:lnSpc>
                <a:spcPct val="100000"/>
              </a:lnSpc>
              <a:buNone/>
            </a:pPr>
            <a:br>
              <a:rPr lang="sr-Latn-RS" sz="9600" b="1" dirty="0">
                <a:solidFill>
                  <a:schemeClr val="bg1"/>
                </a:solidFill>
                <a:latin typeface="+mj-lt"/>
              </a:rPr>
            </a:br>
            <a:r>
              <a:rPr lang="en-US" sz="9600" dirty="0">
                <a:solidFill>
                  <a:schemeClr val="bg1"/>
                </a:solidFill>
                <a:latin typeface="+mj-lt"/>
              </a:rPr>
              <a:t>[</a:t>
            </a:r>
            <a:r>
              <a:rPr lang="sr-Latn-RS" sz="9600" dirty="0">
                <a:solidFill>
                  <a:schemeClr val="bg1"/>
                </a:solidFill>
                <a:latin typeface="+mj-lt"/>
              </a:rPr>
              <a:t>lokalni izbori 2024</a:t>
            </a:r>
            <a:r>
              <a:rPr lang="en-US" sz="9600" dirty="0">
                <a:solidFill>
                  <a:schemeClr val="bg1"/>
                </a:solidFill>
                <a:latin typeface="+mj-lt"/>
              </a:rPr>
              <a:t>]</a:t>
            </a:r>
            <a:endParaRPr lang="sr-Latn-R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B4B20-A01F-8F9E-723F-501BBA10FCF3}"/>
              </a:ext>
            </a:extLst>
          </p:cNvPr>
          <p:cNvSpPr txBox="1"/>
          <p:nvPr/>
        </p:nvSpPr>
        <p:spPr>
          <a:xfrm>
            <a:off x="6776003" y="5455790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r-Latn-RS" sz="1800" b="1" dirty="0">
                <a:latin typeface="+mj-lt"/>
              </a:rPr>
              <a:t>Obuka za lokalne izborne komisije</a:t>
            </a:r>
          </a:p>
          <a:p>
            <a:pPr marL="0" indent="0" algn="ctr">
              <a:lnSpc>
                <a:spcPct val="100000"/>
              </a:lnSpc>
              <a:buNone/>
            </a:pPr>
            <a:endParaRPr lang="sr-Latn-RS" dirty="0"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sr-Latn-RS" dirty="0"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sr-Latn-RS" dirty="0">
                <a:latin typeface="+mj-lt"/>
              </a:rPr>
              <a:t>Maj 2024. godine</a:t>
            </a:r>
            <a:endParaRPr lang="sr-Latn-R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05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C910E-0CE8-474D-BF9A-3336C7D811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FB22D-0059-054F-97BE-0B1BF14AD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265"/>
            <a:ext cx="10515600" cy="19945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r-Latn-RS" sz="5100" dirty="0">
                <a:solidFill>
                  <a:schemeClr val="bg1"/>
                </a:solidFill>
                <a:latin typeface="+mj-lt"/>
              </a:rPr>
              <a:t>Deo 2.1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r-Latn-RS" sz="5100" dirty="0">
                <a:solidFill>
                  <a:schemeClr val="bg1"/>
                </a:solidFill>
                <a:latin typeface="+mj-lt"/>
              </a:rPr>
              <a:t>Zaštita izbornog prava</a:t>
            </a:r>
            <a:r>
              <a:rPr lang="en-US" sz="5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sz="5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>
                <a:solidFill>
                  <a:schemeClr val="bg1"/>
                </a:solidFill>
                <a:latin typeface="+mj-lt"/>
              </a:rPr>
              <a:t>osnovu</a:t>
            </a:r>
            <a:r>
              <a:rPr lang="en-US" sz="5100" dirty="0">
                <a:solidFill>
                  <a:schemeClr val="bg1"/>
                </a:solidFill>
                <a:latin typeface="+mj-lt"/>
              </a:rPr>
              <a:t> </a:t>
            </a:r>
            <a:r>
              <a:rPr lang="sr-Latn-RS" sz="5100" dirty="0">
                <a:solidFill>
                  <a:schemeClr val="bg1"/>
                </a:solidFill>
                <a:latin typeface="+mj-lt"/>
              </a:rPr>
              <a:t>prigovora izjavljenih od strane trećeg lica</a:t>
            </a:r>
          </a:p>
        </p:txBody>
      </p:sp>
    </p:spTree>
    <p:extLst>
      <p:ext uri="{BB962C8B-B14F-4D97-AF65-F5344CB8AC3E}">
        <p14:creationId xmlns:p14="http://schemas.microsoft.com/office/powerpoint/2010/main" val="187412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AD91E-A9CA-3440-ABC9-0CDAA35B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Tri glavne kategorije u kojima se pokreću postupci zaštite izbornog prava pred LIK</a:t>
            </a:r>
            <a:endParaRPr lang="en-FR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B023F-FB00-AB43-A7DE-7994B893F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48" y="1622744"/>
            <a:ext cx="10728851" cy="4940717"/>
          </a:xfrm>
        </p:spPr>
        <p:txBody>
          <a:bodyPr numCol="1" anchor="ctr">
            <a:normAutofit/>
          </a:bodyPr>
          <a:lstStyle/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sr-Latn-RS" sz="2000" b="1" dirty="0">
                <a:latin typeface="+mj-lt"/>
              </a:rPr>
              <a:t>Administrativni sporovi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sr-Latn-RS" sz="2000" b="1" dirty="0">
                <a:latin typeface="+mj-lt"/>
              </a:rPr>
              <a:t>Nepravilnosti na biračkim mestima i kršenje izbornih prava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sr-Latn-RS" sz="2000" b="1" dirty="0">
                <a:latin typeface="+mj-lt"/>
              </a:rPr>
              <a:t>Nepravilnosti u brojanju i rezultatima</a:t>
            </a:r>
          </a:p>
          <a:p>
            <a:pPr marL="0" indent="0">
              <a:buClr>
                <a:schemeClr val="tx2"/>
              </a:buClr>
              <a:buNone/>
            </a:pPr>
            <a:endParaRPr lang="sr-Latn-RS" sz="2000" dirty="0">
              <a:latin typeface="+mj-lt"/>
            </a:endParaRPr>
          </a:p>
          <a:p>
            <a:pPr>
              <a:buClr>
                <a:schemeClr val="tx2"/>
              </a:buClr>
            </a:pPr>
            <a:r>
              <a:rPr lang="sr-Latn-RS" sz="2000" i="1" dirty="0">
                <a:latin typeface="+mj-lt"/>
              </a:rPr>
              <a:t>Za svaku kategoriju obradićemo: </a:t>
            </a:r>
          </a:p>
          <a:p>
            <a:pPr lvl="1">
              <a:buClr>
                <a:schemeClr val="tx2"/>
              </a:buClr>
            </a:pPr>
            <a:r>
              <a:rPr lang="sr-Latn-RS" sz="2000" b="1" i="1" dirty="0">
                <a:latin typeface="+mj-lt"/>
              </a:rPr>
              <a:t>KO</a:t>
            </a:r>
            <a:r>
              <a:rPr lang="sr-Latn-RS" sz="2000" i="1" dirty="0">
                <a:latin typeface="+mj-lt"/>
              </a:rPr>
              <a:t> je podnosilac;</a:t>
            </a:r>
          </a:p>
          <a:p>
            <a:pPr lvl="1">
              <a:buClr>
                <a:schemeClr val="tx2"/>
              </a:buClr>
            </a:pPr>
            <a:r>
              <a:rPr lang="sr-Latn-RS" sz="2000" b="1" i="1" dirty="0">
                <a:latin typeface="+mj-lt"/>
              </a:rPr>
              <a:t>KADA</a:t>
            </a:r>
            <a:r>
              <a:rPr lang="sr-Latn-RS" sz="2000" i="1" dirty="0">
                <a:latin typeface="+mj-lt"/>
              </a:rPr>
              <a:t> je rok za podnošenje;</a:t>
            </a:r>
          </a:p>
          <a:p>
            <a:pPr lvl="1">
              <a:buClr>
                <a:schemeClr val="tx2"/>
              </a:buClr>
            </a:pPr>
            <a:r>
              <a:rPr lang="sr-Latn-RS" sz="2000" b="1" i="1" dirty="0">
                <a:latin typeface="+mj-lt"/>
              </a:rPr>
              <a:t>ZASTO</a:t>
            </a:r>
            <a:r>
              <a:rPr lang="sr-Latn-RS" sz="2000" i="1" dirty="0">
                <a:latin typeface="+mj-lt"/>
              </a:rPr>
              <a:t> je pokrenut postupak, odnosno šta može biti osnov pokretanja istog.</a:t>
            </a:r>
          </a:p>
        </p:txBody>
      </p:sp>
    </p:spTree>
    <p:extLst>
      <p:ext uri="{BB962C8B-B14F-4D97-AF65-F5344CB8AC3E}">
        <p14:creationId xmlns:p14="http://schemas.microsoft.com/office/powerpoint/2010/main" val="292273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E5DD9-3368-912B-DB97-E1713251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Kategorija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1: </a:t>
            </a:r>
            <a:r>
              <a:rPr lang="sr-Latn-R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Administrativni sporovi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9E6369-1AB8-76E5-FED8-9A9B96DAD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53905"/>
              </p:ext>
            </p:extLst>
          </p:nvPr>
        </p:nvGraphicFramePr>
        <p:xfrm>
          <a:off x="463596" y="1966293"/>
          <a:ext cx="11264807" cy="445216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53194">
                  <a:extLst>
                    <a:ext uri="{9D8B030D-6E8A-4147-A177-3AD203B41FA5}">
                      <a16:colId xmlns:a16="http://schemas.microsoft.com/office/drawing/2014/main" val="1437535207"/>
                    </a:ext>
                  </a:extLst>
                </a:gridCol>
                <a:gridCol w="3329778">
                  <a:extLst>
                    <a:ext uri="{9D8B030D-6E8A-4147-A177-3AD203B41FA5}">
                      <a16:colId xmlns:a16="http://schemas.microsoft.com/office/drawing/2014/main" val="1285004378"/>
                    </a:ext>
                  </a:extLst>
                </a:gridCol>
                <a:gridCol w="3281835">
                  <a:extLst>
                    <a:ext uri="{9D8B030D-6E8A-4147-A177-3AD203B41FA5}">
                      <a16:colId xmlns:a16="http://schemas.microsoft.com/office/drawing/2014/main" val="1906941750"/>
                    </a:ext>
                  </a:extLst>
                </a:gridCol>
              </a:tblGrid>
              <a:tr h="425859">
                <a:tc>
                  <a:txBody>
                    <a:bodyPr/>
                    <a:lstStyle/>
                    <a:p>
                      <a:r>
                        <a:rPr lang="sr-Latn-RS" sz="1900" b="1" kern="1200" noProof="0" dirty="0">
                          <a:solidFill>
                            <a:schemeClr val="lt1"/>
                          </a:solidFill>
                          <a:effectLst/>
                        </a:rPr>
                        <a:t>Osnov</a:t>
                      </a:r>
                      <a:endParaRPr lang="sr-Latn-RS" sz="1900" noProof="0" dirty="0">
                        <a:latin typeface="+mj-lt"/>
                      </a:endParaRPr>
                    </a:p>
                  </a:txBody>
                  <a:tcPr marL="96786" marR="96786" marT="48393" marB="48393"/>
                </a:tc>
                <a:tc>
                  <a:txBody>
                    <a:bodyPr/>
                    <a:lstStyle/>
                    <a:p>
                      <a:r>
                        <a:rPr lang="sr-Latn-RS" sz="1900" noProof="0"/>
                        <a:t>Ko može da podnese </a:t>
                      </a:r>
                      <a:endParaRPr lang="sr-Latn-RS" sz="1900" noProof="0">
                        <a:latin typeface="+mj-lt"/>
                      </a:endParaRPr>
                    </a:p>
                  </a:txBody>
                  <a:tcPr marL="96786" marR="96786" marT="48393" marB="48393"/>
                </a:tc>
                <a:tc>
                  <a:txBody>
                    <a:bodyPr/>
                    <a:lstStyle/>
                    <a:p>
                      <a:r>
                        <a:rPr lang="sr-Latn-RS" sz="1900" noProof="0"/>
                        <a:t>Kada? </a:t>
                      </a:r>
                      <a:endParaRPr lang="sr-Latn-RS" sz="1900" noProof="0">
                        <a:latin typeface="+mj-lt"/>
                      </a:endParaRPr>
                    </a:p>
                  </a:txBody>
                  <a:tcPr marL="96786" marR="96786" marT="48393" marB="48393"/>
                </a:tc>
                <a:extLst>
                  <a:ext uri="{0D108BD9-81ED-4DB2-BD59-A6C34878D82A}">
                    <a16:rowId xmlns:a16="http://schemas.microsoft.com/office/drawing/2014/main" val="2865143798"/>
                  </a:ext>
                </a:extLst>
              </a:tr>
              <a:tr h="1006576">
                <a:tc>
                  <a:txBody>
                    <a:bodyPr/>
                    <a:lstStyle/>
                    <a:p>
                      <a:r>
                        <a:rPr lang="sr-Latn-RS" sz="1900" b="1" noProof="0" dirty="0">
                          <a:solidFill>
                            <a:schemeClr val="tx1"/>
                          </a:solidFill>
                        </a:rPr>
                        <a:t>Rešenje o imenovanju, razrešenju ili odbijanju imenovanja člana LIK-a u proširenom sastavu</a:t>
                      </a:r>
                      <a:endParaRPr lang="sr-Latn-RS" sz="1900" b="1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786" marR="96786" marT="48393" marB="48393"/>
                </a:tc>
                <a:tc>
                  <a:txBody>
                    <a:bodyPr/>
                    <a:lstStyle/>
                    <a:p>
                      <a:r>
                        <a:rPr lang="sr-Latn-RS" sz="1900" b="0" kern="1200" noProof="0" dirty="0">
                          <a:solidFill>
                            <a:schemeClr val="tx1"/>
                          </a:solidFill>
                          <a:effectLst/>
                        </a:rPr>
                        <a:t>Predlagač</a:t>
                      </a:r>
                      <a:endParaRPr lang="sr-Latn-RS" sz="19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786" marR="96786" marT="48393" marB="4839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900" b="0" kern="1200" noProof="0">
                          <a:solidFill>
                            <a:schemeClr val="tx1"/>
                          </a:solidFill>
                          <a:effectLst/>
                        </a:rPr>
                        <a:t>U roku od 48 sati od objavljivanja te odluke na internet stranici</a:t>
                      </a:r>
                      <a:endParaRPr lang="sr-Latn-RS" sz="1500" noProof="0">
                        <a:latin typeface="+mj-lt"/>
                      </a:endParaRPr>
                    </a:p>
                  </a:txBody>
                  <a:tcPr marL="96786" marR="96786" marT="48393" marB="48393"/>
                </a:tc>
                <a:extLst>
                  <a:ext uri="{0D108BD9-81ED-4DB2-BD59-A6C34878D82A}">
                    <a16:rowId xmlns:a16="http://schemas.microsoft.com/office/drawing/2014/main" val="2342985382"/>
                  </a:ext>
                </a:extLst>
              </a:tr>
              <a:tr h="1006576">
                <a:tc>
                  <a:txBody>
                    <a:bodyPr/>
                    <a:lstStyle/>
                    <a:p>
                      <a:r>
                        <a:rPr lang="sr-Latn-RS" sz="1900" b="1" kern="1200" noProof="0" dirty="0">
                          <a:solidFill>
                            <a:schemeClr val="tx1"/>
                          </a:solidFill>
                          <a:effectLst/>
                        </a:rPr>
                        <a:t>Odluka o razrešenju ili odbijanju imenovanja člana/zamenika člana biračkog odbora u stalnom sastavu</a:t>
                      </a:r>
                      <a:endParaRPr lang="sr-Latn-RS" sz="1900" b="1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786" marR="96786" marT="48393" marB="48393"/>
                </a:tc>
                <a:tc>
                  <a:txBody>
                    <a:bodyPr/>
                    <a:lstStyle/>
                    <a:p>
                      <a:r>
                        <a:rPr lang="sr-Latn-RS" sz="1900" b="0" kern="1200" noProof="0" dirty="0">
                          <a:solidFill>
                            <a:schemeClr val="tx1"/>
                          </a:solidFill>
                          <a:effectLst/>
                        </a:rPr>
                        <a:t>Predlagač</a:t>
                      </a:r>
                      <a:endParaRPr lang="sr-Latn-RS" sz="19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786" marR="96786" marT="48393" marB="4839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900" b="0" kern="1200" noProof="0">
                          <a:solidFill>
                            <a:schemeClr val="tx1"/>
                          </a:solidFill>
                          <a:effectLst/>
                        </a:rPr>
                        <a:t>U roku od 48 sati od objavljivanja te odluke na internet stranici</a:t>
                      </a:r>
                      <a:endParaRPr lang="sr-Latn-RS" sz="1500" noProof="0">
                        <a:latin typeface="+mj-lt"/>
                      </a:endParaRPr>
                    </a:p>
                  </a:txBody>
                  <a:tcPr marL="96786" marR="96786" marT="48393" marB="48393"/>
                </a:tc>
                <a:extLst>
                  <a:ext uri="{0D108BD9-81ED-4DB2-BD59-A6C34878D82A}">
                    <a16:rowId xmlns:a16="http://schemas.microsoft.com/office/drawing/2014/main" val="499610532"/>
                  </a:ext>
                </a:extLst>
              </a:tr>
              <a:tr h="1006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900" b="1" kern="1200" noProof="0" dirty="0">
                          <a:solidFill>
                            <a:schemeClr val="dk1"/>
                          </a:solidFill>
                          <a:effectLst/>
                        </a:rPr>
                        <a:t>Rešenje o imenovanju člana/zamenika člana biračkog odbora u stalnom sastavu</a:t>
                      </a:r>
                      <a:r>
                        <a:rPr lang="sr-Latn-RS" sz="1900" b="1" noProof="0" dirty="0">
                          <a:effectLst/>
                        </a:rPr>
                        <a:t> </a:t>
                      </a:r>
                      <a:endParaRPr lang="sr-Latn-RS" sz="1900" b="1" noProof="0" dirty="0">
                        <a:latin typeface="+mj-lt"/>
                      </a:endParaRPr>
                    </a:p>
                  </a:txBody>
                  <a:tcPr marL="96786" marR="96786" marT="48393" marB="48393"/>
                </a:tc>
                <a:tc>
                  <a:txBody>
                    <a:bodyPr/>
                    <a:lstStyle/>
                    <a:p>
                      <a:r>
                        <a:rPr lang="sr-Latn-RS" sz="1900" kern="1200" noProof="0">
                          <a:solidFill>
                            <a:schemeClr val="dk1"/>
                          </a:solidFill>
                          <a:effectLst/>
                        </a:rPr>
                        <a:t>Podnosilac proglašene izborne liste, odborničke grupe ili birač</a:t>
                      </a:r>
                      <a:endParaRPr lang="sr-Latn-RS" sz="1900" noProof="0">
                        <a:latin typeface="+mj-lt"/>
                      </a:endParaRPr>
                    </a:p>
                  </a:txBody>
                  <a:tcPr marL="96786" marR="96786" marT="48393" marB="4839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900" b="0" kern="1200" noProof="0">
                          <a:solidFill>
                            <a:schemeClr val="tx1"/>
                          </a:solidFill>
                          <a:effectLst/>
                        </a:rPr>
                        <a:t>U roku od 48 sati od objavljivanja te odluke na internet stranici</a:t>
                      </a:r>
                      <a:endParaRPr lang="sr-Latn-RS" sz="1500" noProof="0">
                        <a:latin typeface="+mj-lt"/>
                      </a:endParaRPr>
                    </a:p>
                  </a:txBody>
                  <a:tcPr marL="96786" marR="96786" marT="48393" marB="48393"/>
                </a:tc>
                <a:extLst>
                  <a:ext uri="{0D108BD9-81ED-4DB2-BD59-A6C34878D82A}">
                    <a16:rowId xmlns:a16="http://schemas.microsoft.com/office/drawing/2014/main" val="2183571604"/>
                  </a:ext>
                </a:extLst>
              </a:tr>
              <a:tr h="1006576">
                <a:tc>
                  <a:txBody>
                    <a:bodyPr/>
                    <a:lstStyle/>
                    <a:p>
                      <a:r>
                        <a:rPr lang="sr-Latn-RS" sz="1900" b="1" kern="1200" noProof="0" dirty="0">
                          <a:solidFill>
                            <a:schemeClr val="dk1"/>
                          </a:solidFill>
                          <a:effectLst/>
                        </a:rPr>
                        <a:t>Rešenje o imenovanju člana/zamenika člana biračkog odbora u proširenom sastavu</a:t>
                      </a:r>
                      <a:endParaRPr lang="sr-Latn-RS" sz="1900" b="1" noProof="0" dirty="0">
                        <a:latin typeface="+mj-lt"/>
                      </a:endParaRPr>
                    </a:p>
                  </a:txBody>
                  <a:tcPr marL="96786" marR="96786" marT="48393" marB="48393"/>
                </a:tc>
                <a:tc>
                  <a:txBody>
                    <a:bodyPr/>
                    <a:lstStyle/>
                    <a:p>
                      <a:r>
                        <a:rPr lang="sr-Latn-RS" sz="1900" kern="1200" noProof="0">
                          <a:solidFill>
                            <a:schemeClr val="dk1"/>
                          </a:solidFill>
                          <a:effectLst/>
                        </a:rPr>
                        <a:t>Podnosilac proglašene izborne liste, odborničke grupe ili birač</a:t>
                      </a:r>
                      <a:endParaRPr lang="sr-Latn-RS" sz="1900" noProof="0">
                        <a:latin typeface="+mj-lt"/>
                      </a:endParaRPr>
                    </a:p>
                  </a:txBody>
                  <a:tcPr marL="96786" marR="96786" marT="48393" marB="4839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900" b="0" kern="1200" noProof="0" dirty="0">
                          <a:solidFill>
                            <a:schemeClr val="tx1"/>
                          </a:solidFill>
                          <a:effectLst/>
                        </a:rPr>
                        <a:t>U roku od 48 sati od objavljivanja te odluke na internet stranici</a:t>
                      </a:r>
                      <a:endParaRPr lang="sr-Latn-RS" sz="1500" noProof="0" dirty="0">
                        <a:latin typeface="+mj-lt"/>
                      </a:endParaRPr>
                    </a:p>
                  </a:txBody>
                  <a:tcPr marL="96786" marR="96786" marT="48393" marB="48393"/>
                </a:tc>
                <a:extLst>
                  <a:ext uri="{0D108BD9-81ED-4DB2-BD59-A6C34878D82A}">
                    <a16:rowId xmlns:a16="http://schemas.microsoft.com/office/drawing/2014/main" val="1722599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39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E5DD9-3368-912B-DB97-E1713251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Kategorija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1: </a:t>
            </a:r>
            <a:r>
              <a:rPr lang="sr-Latn-R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Administrativni s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porovi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9E6369-1AB8-76E5-FED8-9A9B96DAD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109550"/>
              </p:ext>
            </p:extLst>
          </p:nvPr>
        </p:nvGraphicFramePr>
        <p:xfrm>
          <a:off x="464798" y="1991578"/>
          <a:ext cx="11273111" cy="44834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54873">
                  <a:extLst>
                    <a:ext uri="{9D8B030D-6E8A-4147-A177-3AD203B41FA5}">
                      <a16:colId xmlns:a16="http://schemas.microsoft.com/office/drawing/2014/main" val="1437535207"/>
                    </a:ext>
                  </a:extLst>
                </a:gridCol>
                <a:gridCol w="3421942">
                  <a:extLst>
                    <a:ext uri="{9D8B030D-6E8A-4147-A177-3AD203B41FA5}">
                      <a16:colId xmlns:a16="http://schemas.microsoft.com/office/drawing/2014/main" val="1285004378"/>
                    </a:ext>
                  </a:extLst>
                </a:gridCol>
                <a:gridCol w="3296296">
                  <a:extLst>
                    <a:ext uri="{9D8B030D-6E8A-4147-A177-3AD203B41FA5}">
                      <a16:colId xmlns:a16="http://schemas.microsoft.com/office/drawing/2014/main" val="1906941750"/>
                    </a:ext>
                  </a:extLst>
                </a:gridCol>
              </a:tblGrid>
              <a:tr h="376722">
                <a:tc>
                  <a:txBody>
                    <a:bodyPr/>
                    <a:lstStyle/>
                    <a:p>
                      <a:r>
                        <a:rPr lang="sr-Latn-RS" sz="1900" b="1" kern="1200" noProof="0" dirty="0">
                          <a:solidFill>
                            <a:schemeClr val="lt1"/>
                          </a:solidFill>
                          <a:effectLst/>
                        </a:rPr>
                        <a:t>Osnov</a:t>
                      </a:r>
                      <a:endParaRPr lang="sr-Latn-RS" sz="1900" noProof="0" dirty="0">
                        <a:latin typeface="+mj-lt"/>
                      </a:endParaRPr>
                    </a:p>
                  </a:txBody>
                  <a:tcPr marL="85618" marR="85618" marT="42809" marB="42809"/>
                </a:tc>
                <a:tc>
                  <a:txBody>
                    <a:bodyPr/>
                    <a:lstStyle/>
                    <a:p>
                      <a:r>
                        <a:rPr lang="sr-Latn-RS" sz="1900" noProof="0"/>
                        <a:t>Ko može da podnese </a:t>
                      </a:r>
                      <a:endParaRPr lang="sr-Latn-RS" sz="1900" noProof="0">
                        <a:latin typeface="+mj-lt"/>
                      </a:endParaRPr>
                    </a:p>
                  </a:txBody>
                  <a:tcPr marL="85618" marR="85618" marT="42809" marB="42809"/>
                </a:tc>
                <a:tc>
                  <a:txBody>
                    <a:bodyPr/>
                    <a:lstStyle/>
                    <a:p>
                      <a:r>
                        <a:rPr lang="sr-Latn-RS" sz="1900" noProof="0"/>
                        <a:t>Kada? </a:t>
                      </a:r>
                      <a:endParaRPr lang="sr-Latn-RS" sz="1900" noProof="0">
                        <a:latin typeface="+mj-lt"/>
                      </a:endParaRPr>
                    </a:p>
                  </a:txBody>
                  <a:tcPr marL="85618" marR="85618" marT="42809" marB="42809"/>
                </a:tc>
                <a:extLst>
                  <a:ext uri="{0D108BD9-81ED-4DB2-BD59-A6C34878D82A}">
                    <a16:rowId xmlns:a16="http://schemas.microsoft.com/office/drawing/2014/main" val="2865143798"/>
                  </a:ext>
                </a:extLst>
              </a:tr>
              <a:tr h="720133">
                <a:tc>
                  <a:txBody>
                    <a:bodyPr/>
                    <a:lstStyle/>
                    <a:p>
                      <a:r>
                        <a:rPr lang="sr-Latn-RS" sz="1900" b="1" noProof="0" dirty="0">
                          <a:solidFill>
                            <a:schemeClr val="tx1"/>
                          </a:solidFill>
                        </a:rPr>
                        <a:t>Rešenje kojim se odbija ili odbacuje zahtev za kontrolu zapisnika biračkog odbora po uzorku</a:t>
                      </a:r>
                      <a:endParaRPr lang="sr-Latn-RS" sz="1900" b="1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618" marR="85618" marT="42809" marB="42809"/>
                </a:tc>
                <a:tc>
                  <a:txBody>
                    <a:bodyPr/>
                    <a:lstStyle/>
                    <a:p>
                      <a:r>
                        <a:rPr lang="sr-Latn-RS" sz="1900" b="0" kern="1200" noProof="0" dirty="0">
                          <a:solidFill>
                            <a:schemeClr val="tx1"/>
                          </a:solidFill>
                          <a:effectLst/>
                        </a:rPr>
                        <a:t>Predlagač</a:t>
                      </a:r>
                      <a:endParaRPr lang="sr-Latn-RS" sz="19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618" marR="85618" marT="42809" marB="428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900" b="0" kern="1200" noProof="0">
                          <a:solidFill>
                            <a:schemeClr val="tx1"/>
                          </a:solidFill>
                          <a:effectLst/>
                        </a:rPr>
                        <a:t>U roku od 48 sati od objavljivanja te odluke na internet stranici</a:t>
                      </a:r>
                      <a:endParaRPr lang="sr-Latn-RS" sz="1900" noProof="0">
                        <a:latin typeface="+mj-lt"/>
                      </a:endParaRPr>
                    </a:p>
                  </a:txBody>
                  <a:tcPr marL="85618" marR="85618" marT="42809" marB="42809"/>
                </a:tc>
                <a:extLst>
                  <a:ext uri="{0D108BD9-81ED-4DB2-BD59-A6C34878D82A}">
                    <a16:rowId xmlns:a16="http://schemas.microsoft.com/office/drawing/2014/main" val="2342985382"/>
                  </a:ext>
                </a:extLst>
              </a:tr>
              <a:tr h="669456">
                <a:tc>
                  <a:txBody>
                    <a:bodyPr/>
                    <a:lstStyle/>
                    <a:p>
                      <a:r>
                        <a:rPr lang="sr-Latn-RS" sz="1900" b="1" noProof="0" dirty="0">
                          <a:solidFill>
                            <a:schemeClr val="tx1"/>
                          </a:solidFill>
                        </a:rPr>
                        <a:t>Rešenje kojim se usvaja zahtev za kontrolu zapisnika biračkog odbora po uzorku</a:t>
                      </a:r>
                      <a:endParaRPr lang="sr-Latn-RS" sz="1900" b="1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618" marR="85618" marT="42809" marB="42809"/>
                </a:tc>
                <a:tc>
                  <a:txBody>
                    <a:bodyPr/>
                    <a:lstStyle/>
                    <a:p>
                      <a:r>
                        <a:rPr lang="sr-Latn-RS" sz="1900" b="0" kern="1200" noProof="0" dirty="0">
                          <a:solidFill>
                            <a:schemeClr val="tx1"/>
                          </a:solidFill>
                          <a:effectLst/>
                        </a:rPr>
                        <a:t>Podnosilac proglašene izborne liste</a:t>
                      </a:r>
                      <a:endParaRPr lang="sr-Latn-RS" sz="19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618" marR="85618" marT="42809" marB="428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900" b="0" kern="1200" noProof="0">
                          <a:solidFill>
                            <a:schemeClr val="tx1"/>
                          </a:solidFill>
                          <a:effectLst/>
                        </a:rPr>
                        <a:t>U roku od 48 sati od objavljivanja te odluke na internet stranici</a:t>
                      </a:r>
                      <a:endParaRPr lang="sr-Latn-RS" sz="1900" noProof="0">
                        <a:latin typeface="+mj-lt"/>
                      </a:endParaRPr>
                    </a:p>
                  </a:txBody>
                  <a:tcPr marL="85618" marR="85618" marT="42809" marB="42809"/>
                </a:tc>
                <a:extLst>
                  <a:ext uri="{0D108BD9-81ED-4DB2-BD59-A6C34878D82A}">
                    <a16:rowId xmlns:a16="http://schemas.microsoft.com/office/drawing/2014/main" val="499610532"/>
                  </a:ext>
                </a:extLst>
              </a:tr>
              <a:tr h="1001334">
                <a:tc>
                  <a:txBody>
                    <a:bodyPr/>
                    <a:lstStyle/>
                    <a:p>
                      <a:r>
                        <a:rPr lang="sr-Latn-RS" sz="1900" b="1" noProof="0" dirty="0">
                          <a:solidFill>
                            <a:schemeClr val="tx1"/>
                          </a:solidFill>
                        </a:rPr>
                        <a:t>Rešenje po službenoj dužnosti kojim se poništava glasanje na biračkom mestu</a:t>
                      </a:r>
                      <a:endParaRPr lang="sr-Latn-RS" sz="1900" b="1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618" marR="85618" marT="42809" marB="428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900" b="0" kern="1200" noProof="0" dirty="0">
                          <a:solidFill>
                            <a:schemeClr val="tx1"/>
                          </a:solidFill>
                          <a:effectLst/>
                        </a:rPr>
                        <a:t>Podnosilac proglašene izborne liste i birač koji je upisan u izvod iz biračkog spiska na tom biračkom mestu</a:t>
                      </a:r>
                      <a:endParaRPr lang="sr-Latn-RS" sz="19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618" marR="85618" marT="42809" marB="428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900" b="0" kern="1200" noProof="0" dirty="0">
                          <a:solidFill>
                            <a:schemeClr val="tx1"/>
                          </a:solidFill>
                          <a:effectLst/>
                        </a:rPr>
                        <a:t>U roku od 72 sata od objavljivanja te odluke na internet stranici</a:t>
                      </a:r>
                      <a:endParaRPr lang="sr-Latn-RS" sz="1900" noProof="0" dirty="0">
                        <a:latin typeface="+mj-lt"/>
                      </a:endParaRPr>
                    </a:p>
                  </a:txBody>
                  <a:tcPr marL="85618" marR="85618" marT="42809" marB="42809"/>
                </a:tc>
                <a:extLst>
                  <a:ext uri="{0D108BD9-81ED-4DB2-BD59-A6C34878D82A}">
                    <a16:rowId xmlns:a16="http://schemas.microsoft.com/office/drawing/2014/main" val="24707282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r>
                        <a:rPr lang="sr-Latn-RS" sz="1900" b="1" noProof="0" dirty="0">
                          <a:solidFill>
                            <a:schemeClr val="tx1"/>
                          </a:solidFill>
                        </a:rPr>
                        <a:t>Nedonošenje odluke i/ili preduzimanje radnji u sprovođenju lokalnih izbora</a:t>
                      </a:r>
                      <a:endParaRPr lang="sr-Latn-RS" sz="1900" b="1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5618" marR="85618" marT="42809" marB="428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900" b="0" kern="1200" noProof="0">
                          <a:solidFill>
                            <a:schemeClr val="tx1"/>
                          </a:solidFill>
                          <a:effectLst/>
                        </a:rPr>
                        <a:t>Podnosilac proglašene izborne liste</a:t>
                      </a:r>
                      <a:endParaRPr lang="sr-Latn-RS" sz="1900" b="0" kern="1200" noProof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618" marR="85618" marT="42809" marB="428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900" b="0" kern="1200" noProof="0" dirty="0">
                          <a:solidFill>
                            <a:schemeClr val="tx1"/>
                          </a:solidFill>
                          <a:effectLst/>
                        </a:rPr>
                        <a:t>U roku od 72 sata od radnje koju podnosilac smatra neregularnom</a:t>
                      </a:r>
                      <a:endParaRPr lang="sr-Latn-RS" sz="1900" noProof="0" dirty="0">
                        <a:latin typeface="+mj-lt"/>
                      </a:endParaRPr>
                    </a:p>
                  </a:txBody>
                  <a:tcPr marL="85618" marR="85618" marT="42809" marB="42809"/>
                </a:tc>
                <a:extLst>
                  <a:ext uri="{0D108BD9-81ED-4DB2-BD59-A6C34878D82A}">
                    <a16:rowId xmlns:a16="http://schemas.microsoft.com/office/drawing/2014/main" val="780213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932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C5A95-9B6C-7478-52DA-CDC552E9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Primer administrativnog spora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58C87E-BF46-B648-2BAA-E84D57DE113A}"/>
              </a:ext>
            </a:extLst>
          </p:cNvPr>
          <p:cNvSpPr/>
          <p:nvPr/>
        </p:nvSpPr>
        <p:spPr>
          <a:xfrm>
            <a:off x="1712921" y="2518294"/>
            <a:ext cx="8044537" cy="39535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B8FBB-F8F7-D5FD-C0E9-442E1E795A92}"/>
              </a:ext>
            </a:extLst>
          </p:cNvPr>
          <p:cNvSpPr>
            <a:spLocks/>
          </p:cNvSpPr>
          <p:nvPr/>
        </p:nvSpPr>
        <p:spPr>
          <a:xfrm>
            <a:off x="1932840" y="2720348"/>
            <a:ext cx="7720446" cy="364572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6656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Izbori: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sr-Latn-RS" dirty="0">
                <a:latin typeface="+mj-lt"/>
              </a:rPr>
              <a:t>Lokalni izbori 2023</a:t>
            </a:r>
            <a:endParaRPr lang="sr-Latn-RS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defTabSz="676656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Broj predmeta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 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  <a:hlinkClick r:id="rId3"/>
              </a:rPr>
              <a:t>013-7-66/23-02</a:t>
            </a:r>
            <a:endParaRPr lang="sr-Latn-RS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defTabSz="676656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Podnosilac: 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Birač</a:t>
            </a:r>
          </a:p>
          <a:p>
            <a:pPr defTabSz="676656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Osnov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 Prigovor protiv rešenja OIK Petrovac na Mlavi o proglašenju izborne liste, usled činjenice da se jedan od kandidata na spornoj listi već nalazi na listi kandidata prethodno proglašene liste</a:t>
            </a:r>
          </a:p>
          <a:p>
            <a:pPr defTabSz="676656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Dokaz:</a:t>
            </a:r>
            <a:r>
              <a:rPr lang="sr-Latn-RS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Nijedan</a:t>
            </a:r>
          </a:p>
          <a:p>
            <a:pPr defTabSz="676656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Odluka RIK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 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  <a:hlinkClick r:id="rId4"/>
              </a:rPr>
              <a:t>Prigovor usvojen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rešenje LIK-a poništeno i odbijeno proglašenje izborne liste</a:t>
            </a:r>
          </a:p>
        </p:txBody>
      </p:sp>
    </p:spTree>
    <p:extLst>
      <p:ext uri="{BB962C8B-B14F-4D97-AF65-F5344CB8AC3E}">
        <p14:creationId xmlns:p14="http://schemas.microsoft.com/office/powerpoint/2010/main" val="3135407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9E6369-1AB8-76E5-FED8-9A9B96DAD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050875"/>
              </p:ext>
            </p:extLst>
          </p:nvPr>
        </p:nvGraphicFramePr>
        <p:xfrm>
          <a:off x="887365" y="1522037"/>
          <a:ext cx="10698480" cy="43306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594247553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1285004378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1906941750"/>
                    </a:ext>
                  </a:extLst>
                </a:gridCol>
              </a:tblGrid>
              <a:tr h="496589">
                <a:tc>
                  <a:txBody>
                    <a:bodyPr/>
                    <a:lstStyle/>
                    <a:p>
                      <a:r>
                        <a:rPr lang="sr-Latn-RS" noProof="0" dirty="0"/>
                        <a:t>Osnov</a:t>
                      </a:r>
                      <a:endParaRPr lang="sr-Latn-R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noProof="0" dirty="0"/>
                        <a:t>Ko može da podnese</a:t>
                      </a:r>
                      <a:endParaRPr lang="sr-Latn-R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noProof="0"/>
                        <a:t>Kada? </a:t>
                      </a:r>
                      <a:endParaRPr lang="sr-Latn-RS" noProof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143798"/>
                  </a:ext>
                </a:extLst>
              </a:tr>
              <a:tr h="958512">
                <a:tc>
                  <a:txBody>
                    <a:bodyPr/>
                    <a:lstStyle/>
                    <a:p>
                      <a:pPr algn="l"/>
                      <a:r>
                        <a:rPr lang="sr-Latn-RS" b="0" noProof="0" dirty="0">
                          <a:solidFill>
                            <a:schemeClr val="tx1"/>
                          </a:solidFill>
                        </a:rPr>
                        <a:t>Nepravilnosti tokom glasanja</a:t>
                      </a:r>
                      <a:endParaRPr lang="sr-Latn-RS" b="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800" b="0" kern="1200" noProof="0" dirty="0">
                          <a:solidFill>
                            <a:schemeClr val="tx1"/>
                          </a:solidFill>
                          <a:effectLst/>
                        </a:rPr>
                        <a:t>Podnosilac proglašene izborne liste </a:t>
                      </a:r>
                      <a:endParaRPr lang="sr-Latn-RS" sz="18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 roku od 72 sata od zatvaranja biračkog mesta</a:t>
                      </a:r>
                      <a:endParaRPr kumimoji="0" lang="sr-Latn-R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985382"/>
                  </a:ext>
                </a:extLst>
              </a:tr>
              <a:tr h="958512">
                <a:tc>
                  <a:txBody>
                    <a:bodyPr/>
                    <a:lstStyle/>
                    <a:p>
                      <a:r>
                        <a:rPr lang="sr-Latn-RS" b="0" noProof="0" dirty="0">
                          <a:solidFill>
                            <a:schemeClr val="tx1"/>
                          </a:solidFill>
                        </a:rPr>
                        <a:t>Birač sprečen da glasa na biračkom mestu na kojem je registrovan za glasanje</a:t>
                      </a:r>
                      <a:endParaRPr lang="sr-Latn-RS" b="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800" b="0" kern="1200" noProof="0" dirty="0">
                          <a:solidFill>
                            <a:schemeClr val="tx1"/>
                          </a:solidFill>
                          <a:effectLst/>
                        </a:rPr>
                        <a:t>Birač kome je povređeno pravo (ako je registrovan za glasanje na tom biračkom mestu)</a:t>
                      </a:r>
                      <a:endParaRPr lang="sr-Latn-RS" sz="18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 roku od 72 sata od zatvaranja biračkog mesta</a:t>
                      </a:r>
                      <a:endParaRPr kumimoji="0" lang="sr-Latn-R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610532"/>
                  </a:ext>
                </a:extLst>
              </a:tr>
              <a:tr h="958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noProof="0" dirty="0"/>
                        <a:t>Povređena sloboda glasanja</a:t>
                      </a:r>
                      <a:endParaRPr lang="sr-Latn-R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Birač kome je povređeno pravo (ako je registrovan za glasanje na tom biračkom mestu)</a:t>
                      </a:r>
                      <a:endParaRPr kumimoji="0" lang="sr-Latn-R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 roku od 72 sata od zatvaranja biračkog mesta</a:t>
                      </a:r>
                      <a:endParaRPr kumimoji="0" lang="sr-Latn-R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571604"/>
                  </a:ext>
                </a:extLst>
              </a:tr>
              <a:tr h="958512">
                <a:tc>
                  <a:txBody>
                    <a:bodyPr/>
                    <a:lstStyle/>
                    <a:p>
                      <a:r>
                        <a:rPr lang="sr-Latn-RS" noProof="0" dirty="0"/>
                        <a:t>Tajnost glasanja je narušena</a:t>
                      </a:r>
                      <a:endParaRPr lang="sr-Latn-R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Birač kome je povređeno pravo (ako je registrovan za glasanje na tom biračkom mestu)</a:t>
                      </a:r>
                      <a:endParaRPr kumimoji="0" lang="sr-Latn-R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U roku od 72 sata od zatvaranja biračkog mesta</a:t>
                      </a:r>
                      <a:endParaRPr kumimoji="0" lang="sr-Latn-R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59999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B580819-560B-BBBF-00BD-71A5ABAFA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20" y="-348496"/>
            <a:ext cx="12250436" cy="1595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E5DD9-3368-912B-DB97-E1713251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32" y="196474"/>
            <a:ext cx="10775731" cy="1325563"/>
          </a:xfrm>
        </p:spPr>
        <p:txBody>
          <a:bodyPr>
            <a:normAutofit fontScale="90000"/>
          </a:bodyPr>
          <a:lstStyle/>
          <a:p>
            <a:r>
              <a:rPr lang="sr-Latn-RS" sz="4000" dirty="0">
                <a:solidFill>
                  <a:schemeClr val="bg1"/>
                </a:solidFill>
              </a:rPr>
              <a:t>Kategorija 2: Nepravilnosti na biračkim mestima i kršenje izbornih prava</a:t>
            </a:r>
            <a:br>
              <a:rPr lang="sr-Latn-RS" dirty="0"/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96888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17BFDA-BC62-5A67-BA34-C113B1805046}"/>
              </a:ext>
            </a:extLst>
          </p:cNvPr>
          <p:cNvSpPr txBox="1">
            <a:spLocks/>
          </p:cNvSpPr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Primer spora o nepravilnostima na biračkom mestu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CF0DD-4251-ED28-6119-FC60DF0F1C9A}"/>
              </a:ext>
            </a:extLst>
          </p:cNvPr>
          <p:cNvSpPr/>
          <p:nvPr/>
        </p:nvSpPr>
        <p:spPr>
          <a:xfrm>
            <a:off x="1712919" y="2031376"/>
            <a:ext cx="8044537" cy="39535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B8FBB-F8F7-D5FD-C0E9-442E1E795A92}"/>
              </a:ext>
            </a:extLst>
          </p:cNvPr>
          <p:cNvSpPr>
            <a:spLocks/>
          </p:cNvSpPr>
          <p:nvPr/>
        </p:nvSpPr>
        <p:spPr>
          <a:xfrm>
            <a:off x="2066781" y="2331674"/>
            <a:ext cx="7336811" cy="381370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95528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Izbori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 Lokalni izbori 2023</a:t>
            </a:r>
          </a:p>
          <a:p>
            <a:pPr defTabSz="795528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Broj predmeta: 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  <a:hlinkClick r:id="rId3"/>
              </a:rPr>
              <a:t>013-394/2023</a:t>
            </a:r>
            <a:endParaRPr lang="sr-Latn-RS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defTabSz="795528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Podnosilac: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P</a:t>
            </a:r>
            <a:r>
              <a:rPr lang="sr-Latn-RS" dirty="0">
                <a:latin typeface="+mj-lt"/>
              </a:rPr>
              <a:t>odnosilac p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roglašene izborne liste </a:t>
            </a:r>
          </a:p>
          <a:p>
            <a:pPr defTabSz="795528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Problem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 niz nepravilnosti, bez preciziranja kojih, uz navod da su unete u zapisnik o posmatračima</a:t>
            </a:r>
          </a:p>
          <a:p>
            <a:pPr defTabSz="795528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Dokaz: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  <a:hlinkClick r:id="rId4"/>
              </a:rPr>
              <a:t>Zapisnik o posmatračima 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+ preporuka za saslušanjem svih članova BO </a:t>
            </a:r>
          </a:p>
          <a:p>
            <a:pPr defTabSz="795528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Rešenje LIK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 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  <a:hlinkClick r:id="rId3"/>
              </a:rPr>
              <a:t>Prigovor odbijen kao neosnovan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; navodi iz zapisnika uneti su od strane lica koje nije ovlašćeno za posmatranje izbora</a:t>
            </a:r>
            <a:endParaRPr lang="sr-Latn-R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438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E5DD9-3368-912B-DB97-E1713251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282" y="415111"/>
            <a:ext cx="9433956" cy="957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Kategorija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3: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Nepravilnosti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brojanju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rezultatima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D7CE0-FA4E-8B78-5E17-9C85CF7A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220" y="5724218"/>
            <a:ext cx="4957018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sr-Latn-ME" sz="2000" i="1" u="sng" kern="1200" dirty="0">
                <a:latin typeface="+mn-lt"/>
                <a:ea typeface="+mn-ea"/>
                <a:cs typeface="+mn-cs"/>
              </a:rPr>
              <a:t>*</a:t>
            </a:r>
            <a:r>
              <a:rPr lang="en-US" sz="2000" i="1" u="sng" kern="1200" dirty="0">
                <a:latin typeface="+mn-lt"/>
                <a:ea typeface="+mn-ea"/>
                <a:cs typeface="+mn-cs"/>
              </a:rPr>
              <a:t>Ova </a:t>
            </a:r>
            <a:r>
              <a:rPr lang="en-US" sz="2000" i="1" u="sng" kern="1200" dirty="0" err="1">
                <a:latin typeface="+mn-lt"/>
                <a:ea typeface="+mn-ea"/>
                <a:cs typeface="+mn-cs"/>
              </a:rPr>
              <a:t>vrsta</a:t>
            </a:r>
            <a:r>
              <a:rPr lang="en-US" sz="2000" i="1" u="sng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i="1" u="sng" kern="1200" dirty="0" err="1">
                <a:latin typeface="+mn-lt"/>
                <a:ea typeface="+mn-ea"/>
                <a:cs typeface="+mn-cs"/>
              </a:rPr>
              <a:t>spora</a:t>
            </a:r>
            <a:r>
              <a:rPr lang="en-US" sz="2000" i="1" u="sng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i="1" u="sng" kern="1200" dirty="0" err="1">
                <a:latin typeface="+mn-lt"/>
                <a:ea typeface="+mn-ea"/>
                <a:cs typeface="+mn-cs"/>
              </a:rPr>
              <a:t>nije</a:t>
            </a:r>
            <a:r>
              <a:rPr lang="en-US" sz="2000" i="1" u="sng" kern="1200" dirty="0">
                <a:latin typeface="+mn-lt"/>
                <a:ea typeface="+mn-ea"/>
                <a:cs typeface="+mn-cs"/>
              </a:rPr>
              <a:t> </a:t>
            </a:r>
            <a:r>
              <a:rPr lang="sr-Latn-RS" sz="2000" i="1" u="sng" kern="1200" dirty="0">
                <a:latin typeface="+mn-lt"/>
                <a:ea typeface="+mn-ea"/>
                <a:cs typeface="+mn-cs"/>
              </a:rPr>
              <a:t>preterano česta</a:t>
            </a:r>
            <a:r>
              <a:rPr lang="en-US" sz="2000" i="1" u="sng" kern="1200" dirty="0">
                <a:latin typeface="+mn-lt"/>
                <a:ea typeface="+mn-ea"/>
                <a:cs typeface="+mn-cs"/>
              </a:rPr>
              <a:t>.</a:t>
            </a: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9E6369-1AB8-76E5-FED8-9A9B96DAD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37845"/>
              </p:ext>
            </p:extLst>
          </p:nvPr>
        </p:nvGraphicFramePr>
        <p:xfrm>
          <a:off x="1110431" y="1989421"/>
          <a:ext cx="10424160" cy="34746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1437535207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1285004378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1906941750"/>
                    </a:ext>
                  </a:extLst>
                </a:gridCol>
              </a:tblGrid>
              <a:tr h="921380">
                <a:tc>
                  <a:txBody>
                    <a:bodyPr/>
                    <a:lstStyle/>
                    <a:p>
                      <a:pPr algn="l"/>
                      <a:r>
                        <a:rPr lang="sr-Latn-RS" sz="1800" b="1" kern="1200" noProof="0" dirty="0">
                          <a:solidFill>
                            <a:srgbClr val="FFFFFF"/>
                          </a:solidFill>
                          <a:effectLst/>
                        </a:rPr>
                        <a:t>Osnov</a:t>
                      </a:r>
                      <a:endParaRPr lang="sr-Latn-RS" sz="1800" b="1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63754" marR="158252" marT="158252" marB="158252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800" b="1" noProof="0" dirty="0">
                          <a:solidFill>
                            <a:srgbClr val="FFFFFF"/>
                          </a:solidFill>
                        </a:rPr>
                        <a:t>Ko može da podnese</a:t>
                      </a:r>
                      <a:endParaRPr lang="sr-Latn-RS" sz="1800" b="1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63754" marR="158252" marT="158252" marB="158252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800" b="1" noProof="0">
                          <a:solidFill>
                            <a:srgbClr val="FFFFFF"/>
                          </a:solidFill>
                        </a:rPr>
                        <a:t>Kada? </a:t>
                      </a:r>
                      <a:endParaRPr lang="sr-Latn-RS" sz="1800" b="1" noProof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63754" marR="158252" marT="158252" marB="158252"/>
                </a:tc>
                <a:extLst>
                  <a:ext uri="{0D108BD9-81ED-4DB2-BD59-A6C34878D82A}">
                    <a16:rowId xmlns:a16="http://schemas.microsoft.com/office/drawing/2014/main" val="2865143798"/>
                  </a:ext>
                </a:extLst>
              </a:tr>
              <a:tr h="1213938">
                <a:tc>
                  <a:txBody>
                    <a:bodyPr/>
                    <a:lstStyle/>
                    <a:p>
                      <a:pPr algn="l"/>
                      <a:r>
                        <a:rPr lang="sr-Latn-RS" sz="18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Rešenje kojim se po službenoj dužnosti ne može utvrditi rezultat glasanja na biračkom mestu</a:t>
                      </a:r>
                      <a:endParaRPr lang="sr-Latn-RS" sz="18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marL="263754" marR="158252" marT="158252" marB="15825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Podnosilac proglašene izborne liste i birač koji je upisan u izvod iz biračkog spiska na tom biračkom mestu</a:t>
                      </a:r>
                      <a:endParaRPr lang="sr-Latn-RS" sz="1800" b="0" kern="12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3754" marR="158252" marT="158252" marB="15825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U roku od 72 sata od objavljivanja te odluke na internet stranici</a:t>
                      </a:r>
                      <a:endParaRPr lang="sr-Latn-R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marL="263754" marR="158252" marT="158252" marB="158252"/>
                </a:tc>
                <a:extLst>
                  <a:ext uri="{0D108BD9-81ED-4DB2-BD59-A6C34878D82A}">
                    <a16:rowId xmlns:a16="http://schemas.microsoft.com/office/drawing/2014/main" val="2342985382"/>
                  </a:ext>
                </a:extLst>
              </a:tr>
              <a:tr h="1062424">
                <a:tc>
                  <a:txBody>
                    <a:bodyPr/>
                    <a:lstStyle/>
                    <a:p>
                      <a:pPr algn="l"/>
                      <a:r>
                        <a:rPr lang="sr-Latn-RS" sz="18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Konačni izveštaj o rezultatima lokalnih izbora</a:t>
                      </a:r>
                      <a:endParaRPr lang="sr-Latn-RS" sz="18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marL="263754" marR="158252" marT="158252" marB="158252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800" b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Podnosilac proglašene izborne liste i birač</a:t>
                      </a:r>
                      <a:endParaRPr lang="sr-Latn-RS" sz="1800" b="0" kern="12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3754" marR="158252" marT="158252" marB="15825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U roku od 72 sata od objavljivanja te datoteke na internet stranici</a:t>
                      </a:r>
                      <a:endParaRPr lang="sr-Latn-R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marL="263754" marR="158252" marT="158252" marB="158252"/>
                </a:tc>
                <a:extLst>
                  <a:ext uri="{0D108BD9-81ED-4DB2-BD59-A6C34878D82A}">
                    <a16:rowId xmlns:a16="http://schemas.microsoft.com/office/drawing/2014/main" val="499610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405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C5A95-9B6C-7478-52DA-CDC552E9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Primer administrativnog spora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118D54-AB06-CF80-55E0-CE8F60D3DE6F}"/>
              </a:ext>
            </a:extLst>
          </p:cNvPr>
          <p:cNvSpPr/>
          <p:nvPr/>
        </p:nvSpPr>
        <p:spPr>
          <a:xfrm>
            <a:off x="1712921" y="2518294"/>
            <a:ext cx="8044537" cy="39535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B8FBB-F8F7-D5FD-C0E9-442E1E795A92}"/>
              </a:ext>
            </a:extLst>
          </p:cNvPr>
          <p:cNvSpPr>
            <a:spLocks/>
          </p:cNvSpPr>
          <p:nvPr/>
        </p:nvSpPr>
        <p:spPr>
          <a:xfrm>
            <a:off x="2022165" y="2797050"/>
            <a:ext cx="7133410" cy="344170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67512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Izbori: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Lokalni izbori 2023</a:t>
            </a:r>
          </a:p>
          <a:p>
            <a:pPr defTabSz="667512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Broj predmeta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 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  <a:hlinkClick r:id="rId3"/>
              </a:rPr>
              <a:t>000011761 2024 04492 004 000 000 001 01 001</a:t>
            </a:r>
            <a:endParaRPr lang="sr-Latn-RS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defTabSz="667512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Podnosilac: 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Birač</a:t>
            </a:r>
          </a:p>
          <a:p>
            <a:pPr defTabSz="667512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Osnov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 Prigovor protiv rešenja o ukupnom izveštaju o rezultatim</a:t>
            </a:r>
            <a:r>
              <a:rPr lang="sr-Latn-RS" dirty="0">
                <a:latin typeface="+mj-lt"/>
              </a:rPr>
              <a:t>a glasanja na izborima za odbornike </a:t>
            </a:r>
            <a:endParaRPr lang="sr-Latn-RS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333756" lvl="1" defTabSz="667512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OIK je pogrešno postupila jer je propustila da poništi glasanje na jednom biračkom mestu na kome je utvrđeno da je u kutiji bilo više listića u odnosu na broj birača koji su glasali </a:t>
            </a:r>
          </a:p>
          <a:p>
            <a:pPr defTabSz="667512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Dokaz</a:t>
            </a:r>
            <a:r>
              <a:rPr lang="sr-Latn-R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 Nijedan</a:t>
            </a:r>
          </a:p>
          <a:p>
            <a:pPr defTabSz="667512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sr-Latn-RS" i="1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Rešenj</a:t>
            </a:r>
            <a:r>
              <a:rPr lang="sr-Latn-RS" i="1" u="sng" dirty="0">
                <a:latin typeface="+mj-lt"/>
              </a:rPr>
              <a:t>e: </a:t>
            </a:r>
            <a:r>
              <a:rPr lang="sr-Latn-RS" dirty="0">
                <a:latin typeface="+mj-lt"/>
                <a:hlinkClick r:id="rId4"/>
              </a:rPr>
              <a:t>Prigovor prihvaćen</a:t>
            </a:r>
            <a:r>
              <a:rPr lang="sr-Latn-RS" dirty="0">
                <a:latin typeface="+mj-lt"/>
              </a:rPr>
              <a:t>, poništeno rešenje o ukupnom izveštaju</a:t>
            </a:r>
            <a:endParaRPr lang="sr-Latn-R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1615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C5A95-9B6C-7478-52DA-CDC552E9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349112"/>
            <a:ext cx="10044023" cy="877729"/>
          </a:xfrm>
        </p:spPr>
        <p:txBody>
          <a:bodyPr anchor="ctr">
            <a:noAutofit/>
          </a:bodyPr>
          <a:lstStyle/>
          <a:p>
            <a:r>
              <a:rPr lang="sr-Latn-RS" sz="3200" dirty="0">
                <a:solidFill>
                  <a:srgbClr val="FFFFFF"/>
                </a:solidFill>
              </a:rPr>
              <a:t>Proces rešavanja prigovora u Srbiji odvija se u 6 faza </a:t>
            </a:r>
          </a:p>
        </p:txBody>
      </p:sp>
      <p:graphicFrame>
        <p:nvGraphicFramePr>
          <p:cNvPr id="5" name="Text Box 3">
            <a:extLst>
              <a:ext uri="{FF2B5EF4-FFF2-40B4-BE49-F238E27FC236}">
                <a16:creationId xmlns:a16="http://schemas.microsoft.com/office/drawing/2014/main" id="{E5218E0F-7085-6D3D-6A61-B6AE0EED1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282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874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23948-B539-3549-BD1D-EAEA569B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58804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Cilj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obuke</a:t>
            </a:r>
            <a:r>
              <a:rPr lang="en-US" sz="4000" dirty="0">
                <a:solidFill>
                  <a:srgbClr val="FFFFFF"/>
                </a:solidFill>
              </a:rPr>
              <a:t> &amp; o</a:t>
            </a:r>
            <a:r>
              <a:rPr lang="sr-Latn-RS" sz="4000" dirty="0">
                <a:solidFill>
                  <a:srgbClr val="FFFFFF"/>
                </a:solidFill>
              </a:rPr>
              <a:t> čemu ćemo govoriti</a:t>
            </a:r>
            <a:endParaRPr lang="en-FR" sz="40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A54E5-5CBF-D56A-AF8D-29C8FD2D69B9}"/>
              </a:ext>
            </a:extLst>
          </p:cNvPr>
          <p:cNvSpPr txBox="1"/>
          <p:nvPr/>
        </p:nvSpPr>
        <p:spPr>
          <a:xfrm>
            <a:off x="666974" y="1753496"/>
            <a:ext cx="5260490" cy="44627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Ciljevi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obuke</a:t>
            </a:r>
            <a:r>
              <a:rPr lang="en-US" sz="2400" b="1" dirty="0">
                <a:latin typeface="+mj-lt"/>
              </a:rPr>
              <a:t>:</a:t>
            </a:r>
          </a:p>
          <a:p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</a:rPr>
              <a:t>U</a:t>
            </a:r>
            <a:r>
              <a:rPr lang="sr-Latn-RS" sz="2400" dirty="0" err="1">
                <a:effectLst/>
                <a:latin typeface="+mj-lt"/>
              </a:rPr>
              <a:t>naprediti</a:t>
            </a:r>
            <a:r>
              <a:rPr lang="sr-Latn-RS" sz="2400" dirty="0">
                <a:effectLst/>
                <a:latin typeface="+mj-lt"/>
              </a:rPr>
              <a:t> znanje </a:t>
            </a:r>
            <a:r>
              <a:rPr lang="en-US" sz="2400" dirty="0">
                <a:effectLst/>
                <a:latin typeface="+mj-lt"/>
              </a:rPr>
              <a:t>u</a:t>
            </a:r>
            <a:r>
              <a:rPr lang="sr-Latn-RS" sz="2400" dirty="0" err="1">
                <a:effectLst/>
                <a:latin typeface="+mj-lt"/>
              </a:rPr>
              <a:t>česnika</a:t>
            </a:r>
            <a:r>
              <a:rPr lang="sr-Latn-RS" sz="2400" dirty="0">
                <a:effectLst/>
                <a:latin typeface="+mj-lt"/>
              </a:rPr>
              <a:t> o </a:t>
            </a:r>
            <a:r>
              <a:rPr lang="sr-Latn-RS" sz="2400" b="1" dirty="0">
                <a:effectLst/>
                <a:latin typeface="+mj-lt"/>
              </a:rPr>
              <a:t>zakonskom okviru </a:t>
            </a:r>
            <a:r>
              <a:rPr lang="sr-Latn-RS" sz="2400" dirty="0">
                <a:effectLst/>
                <a:latin typeface="+mj-lt"/>
              </a:rPr>
              <a:t>za rešavanje izbornih sporova na lokalnom nivou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00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>
                <a:effectLst/>
                <a:latin typeface="+mj-lt"/>
              </a:rPr>
              <a:t>Unaprediti razumevanje učesnika o </a:t>
            </a:r>
            <a:r>
              <a:rPr lang="sr-Latn-RS" sz="2400" b="1" dirty="0">
                <a:effectLst/>
                <a:latin typeface="+mj-lt"/>
              </a:rPr>
              <a:t>mandatu i praksi </a:t>
            </a:r>
            <a:r>
              <a:rPr lang="sr-Latn-RS" sz="2400" dirty="0">
                <a:effectLst/>
                <a:latin typeface="+mj-lt"/>
              </a:rPr>
              <a:t>rešavanja izbornih sporova na lokalnom nivou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00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>
                <a:effectLst/>
                <a:latin typeface="+mj-lt"/>
              </a:rPr>
              <a:t>Unaprediti razumevanje učesnika o </a:t>
            </a:r>
            <a:r>
              <a:rPr lang="sr-Latn-RS" sz="2400" b="1" dirty="0">
                <a:effectLst/>
                <a:latin typeface="+mj-lt"/>
              </a:rPr>
              <a:t>odgovornosti LIK-ova </a:t>
            </a:r>
            <a:r>
              <a:rPr lang="sr-Latn-RS" sz="2400" dirty="0">
                <a:effectLst/>
                <a:latin typeface="+mj-lt"/>
              </a:rPr>
              <a:t>u procesu zaštite izbornih prava na lokalnom nivou 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AD0B1-458B-3FA1-0F54-FCDF7EB8EFD6}"/>
              </a:ext>
            </a:extLst>
          </p:cNvPr>
          <p:cNvSpPr txBox="1"/>
          <p:nvPr/>
        </p:nvSpPr>
        <p:spPr>
          <a:xfrm>
            <a:off x="6155129" y="1747156"/>
            <a:ext cx="5369897" cy="45243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2400" b="1" dirty="0">
                <a:latin typeface="+mj-lt"/>
              </a:rPr>
              <a:t>Teme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obuke</a:t>
            </a:r>
            <a:r>
              <a:rPr lang="en-US" sz="2400" b="1" dirty="0">
                <a:latin typeface="+mj-lt"/>
              </a:rPr>
              <a:t>:</a:t>
            </a:r>
          </a:p>
          <a:p>
            <a:endParaRPr lang="sr-Latn-RS" sz="2400" b="1" dirty="0">
              <a:effectLst/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b="1" dirty="0">
                <a:latin typeface="+mj-lt"/>
              </a:rPr>
              <a:t>Uvod i osnove zaštite izbornih prava (ZIP)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b="1" dirty="0">
              <a:effectLst/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b="1" dirty="0">
                <a:latin typeface="+mj-lt"/>
              </a:rPr>
              <a:t>ZIP i lokalne izborne komisije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</a:rPr>
              <a:t>Proces odlučivanja po prigovorima izjavljenih od strane trećih lica - korak po korak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</a:rPr>
              <a:t>Ovlašćenja LIK po službenoj dužnosti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</a:rPr>
              <a:t>Preklapanje nadležnosti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54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C5A95-9B6C-7478-52DA-CDC552E9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17" y="349113"/>
            <a:ext cx="10044023" cy="877729"/>
          </a:xfrm>
        </p:spPr>
        <p:txBody>
          <a:bodyPr anchor="ctr">
            <a:normAutofit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Faza 1 – Podnošenje i prijem prigovora</a:t>
            </a:r>
          </a:p>
        </p:txBody>
      </p:sp>
      <p:graphicFrame>
        <p:nvGraphicFramePr>
          <p:cNvPr id="5" name="Text Box 3">
            <a:extLst>
              <a:ext uri="{FF2B5EF4-FFF2-40B4-BE49-F238E27FC236}">
                <a16:creationId xmlns:a16="http://schemas.microsoft.com/office/drawing/2014/main" id="{E5218E0F-7085-6D3D-6A61-B6AE0EED1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62719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7A93100B-757C-63F6-4C31-E080EE371060}"/>
              </a:ext>
            </a:extLst>
          </p:cNvPr>
          <p:cNvSpPr/>
          <p:nvPr/>
        </p:nvSpPr>
        <p:spPr>
          <a:xfrm>
            <a:off x="1125415" y="1575955"/>
            <a:ext cx="2733151" cy="27347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6426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8094C343-4C52-AF99-21D2-A2E806B665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340640"/>
              </p:ext>
            </p:extLst>
          </p:nvPr>
        </p:nvGraphicFramePr>
        <p:xfrm>
          <a:off x="1321415" y="1079293"/>
          <a:ext cx="8667541" cy="3585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phic 3" descr="Man outline">
            <a:extLst>
              <a:ext uri="{FF2B5EF4-FFF2-40B4-BE49-F238E27FC236}">
                <a16:creationId xmlns:a16="http://schemas.microsoft.com/office/drawing/2014/main" id="{9CCF9F33-EEF2-14D5-BA64-AE620B11C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5851" y="2059276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3D5297-6F07-4C85-A508-687E5425478E}"/>
              </a:ext>
            </a:extLst>
          </p:cNvPr>
          <p:cNvSpPr txBox="1"/>
          <p:nvPr/>
        </p:nvSpPr>
        <p:spPr>
          <a:xfrm>
            <a:off x="0" y="-79513"/>
            <a:ext cx="12085983" cy="1648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Latn-RS" sz="4400" dirty="0">
                <a:solidFill>
                  <a:schemeClr val="bg1"/>
                </a:solidFill>
                <a:latin typeface="+mj-lt"/>
              </a:rPr>
              <a:t>       Faza 1 - Prijem prigovora, koraci</a:t>
            </a: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0E7387C-F20C-0292-876C-565EAD56D7E1}"/>
              </a:ext>
            </a:extLst>
          </p:cNvPr>
          <p:cNvSpPr txBox="1">
            <a:spLocks/>
          </p:cNvSpPr>
          <p:nvPr/>
        </p:nvSpPr>
        <p:spPr>
          <a:xfrm>
            <a:off x="838200" y="466429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+mj-lt"/>
              </a:rPr>
              <a:t>Pri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prijemu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prigovora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obavezno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obratite</a:t>
            </a:r>
            <a:r>
              <a:rPr lang="en-US" sz="2400" dirty="0">
                <a:latin typeface="+mj-lt"/>
              </a:rPr>
              <a:t> pa</a:t>
            </a:r>
            <a:r>
              <a:rPr lang="sr-Latn-RS" sz="2400" dirty="0" err="1">
                <a:latin typeface="+mj-lt"/>
              </a:rPr>
              <a:t>žnju</a:t>
            </a:r>
            <a:r>
              <a:rPr lang="sr-Latn-RS" sz="2400" dirty="0">
                <a:latin typeface="+mj-lt"/>
              </a:rPr>
              <a:t> na način podnošenja prigovora (obrazac ili slobodna forma; mejlom, lično ili poštom) i otpremite ga na web prezentaciju Republičke izborne komisije u skladu sa zakonom </a:t>
            </a:r>
          </a:p>
          <a:p>
            <a:r>
              <a:rPr lang="sr-Latn-RS" sz="2400" b="1" dirty="0">
                <a:latin typeface="+mj-lt"/>
              </a:rPr>
              <a:t>Obavezno vodite računa o pseudonimizaciji podataka!!</a:t>
            </a:r>
            <a:endParaRPr lang="sr-Latn-RS" b="1" dirty="0">
              <a:latin typeface="+mj-lt"/>
            </a:endParaRPr>
          </a:p>
        </p:txBody>
      </p:sp>
      <p:pic>
        <p:nvPicPr>
          <p:cNvPr id="7" name="Graphic 6" descr="Envelope with solid fill">
            <a:extLst>
              <a:ext uri="{FF2B5EF4-FFF2-40B4-BE49-F238E27FC236}">
                <a16:creationId xmlns:a16="http://schemas.microsoft.com/office/drawing/2014/main" id="{81FA83FB-FA68-0607-326E-2E64F12D85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75877" y="2253552"/>
            <a:ext cx="720123" cy="7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2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C5A95-9B6C-7478-52DA-CDC552E9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Faza 2 – Prethodno ispitivanje prigovora</a:t>
            </a:r>
          </a:p>
        </p:txBody>
      </p:sp>
      <p:graphicFrame>
        <p:nvGraphicFramePr>
          <p:cNvPr id="5" name="Text Box 3">
            <a:extLst>
              <a:ext uri="{FF2B5EF4-FFF2-40B4-BE49-F238E27FC236}">
                <a16:creationId xmlns:a16="http://schemas.microsoft.com/office/drawing/2014/main" id="{E5218E0F-7085-6D3D-6A61-B6AE0EED1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13130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1B1673F-48F1-5316-DAEF-4BC06FD0993D}"/>
              </a:ext>
            </a:extLst>
          </p:cNvPr>
          <p:cNvSpPr/>
          <p:nvPr/>
        </p:nvSpPr>
        <p:spPr>
          <a:xfrm>
            <a:off x="4741394" y="1575459"/>
            <a:ext cx="2733151" cy="27347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119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5A95-9B6C-7478-52DA-CDC552E9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3338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sr-Latn-RS" sz="4000" dirty="0">
                <a:solidFill>
                  <a:schemeClr val="bg1"/>
                </a:solidFill>
              </a:rPr>
              <a:t>    Faza 2 - </a:t>
            </a:r>
            <a:r>
              <a:rPr lang="sr-Latn-RS" sz="4000" b="0" i="0" baseline="0" noProof="0" dirty="0">
                <a:solidFill>
                  <a:schemeClr val="bg1"/>
                </a:solidFill>
              </a:rPr>
              <a:t>Prethodno ispitivanje prigovora</a:t>
            </a:r>
            <a:br>
              <a:rPr lang="sr-Latn-RS" sz="4000" b="0" i="0" baseline="0" noProof="0" dirty="0">
                <a:solidFill>
                  <a:schemeClr val="bg1"/>
                </a:solidFill>
              </a:rPr>
            </a:br>
            <a:endParaRPr lang="sr-Latn-RS" sz="40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B8FBB-F8F7-D5FD-C0E9-442E1E79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479"/>
            <a:ext cx="10631557" cy="4463208"/>
          </a:xfrm>
        </p:spPr>
        <p:txBody>
          <a:bodyPr>
            <a:normAutofit/>
          </a:bodyPr>
          <a:lstStyle/>
          <a:p>
            <a:r>
              <a:rPr lang="sr-Latn-RS" b="1" dirty="0">
                <a:latin typeface="+mj-lt"/>
              </a:rPr>
              <a:t>Nakon prijema prigovora</a:t>
            </a:r>
            <a:r>
              <a:rPr lang="sr-Latn-RS" dirty="0">
                <a:latin typeface="+mj-lt"/>
              </a:rPr>
              <a:t> (direktno ili putem pošte), LIK će </a:t>
            </a:r>
            <a:r>
              <a:rPr lang="sr-Latn-RS" b="1" dirty="0">
                <a:latin typeface="+mj-lt"/>
              </a:rPr>
              <a:t>proceniti formalne elemente </a:t>
            </a:r>
            <a:r>
              <a:rPr lang="sr-Latn-RS" dirty="0">
                <a:latin typeface="+mj-lt"/>
              </a:rPr>
              <a:t>prigovora, odnosno izvršiće prethodno ispitivanje prigovora u skladu sa ZOUP, posebno: </a:t>
            </a:r>
          </a:p>
          <a:p>
            <a:pPr marL="0" indent="0">
              <a:buNone/>
            </a:pPr>
            <a:endParaRPr lang="sr-Latn-RS" dirty="0">
              <a:latin typeface="+mj-lt"/>
            </a:endParaRPr>
          </a:p>
          <a:p>
            <a:pPr marL="0" indent="0">
              <a:buNone/>
            </a:pPr>
            <a:endParaRPr lang="sr-Latn-RS" dirty="0">
              <a:latin typeface="+mj-lt"/>
            </a:endParaRPr>
          </a:p>
          <a:p>
            <a:pPr lvl="1"/>
            <a:r>
              <a:rPr lang="sr-Latn-RS" sz="2800" dirty="0">
                <a:latin typeface="+mj-lt"/>
              </a:rPr>
              <a:t>Da li je prigovor </a:t>
            </a:r>
            <a:r>
              <a:rPr lang="sr-Latn-RS" sz="2800" b="1" dirty="0">
                <a:latin typeface="+mj-lt"/>
              </a:rPr>
              <a:t>BLAGOVREMEN </a:t>
            </a:r>
            <a:endParaRPr lang="sr-Latn-RS" dirty="0">
              <a:latin typeface="+mj-lt"/>
            </a:endParaRPr>
          </a:p>
          <a:p>
            <a:pPr lvl="1"/>
            <a:r>
              <a:rPr lang="sr-Latn-RS" sz="2800" dirty="0">
                <a:latin typeface="+mj-lt"/>
              </a:rPr>
              <a:t>Da li je prigovor </a:t>
            </a:r>
            <a:r>
              <a:rPr lang="sr-Latn-RS" sz="2800" b="1" dirty="0">
                <a:latin typeface="+mj-lt"/>
              </a:rPr>
              <a:t>DOZVOLJEN  </a:t>
            </a:r>
          </a:p>
          <a:p>
            <a:pPr lvl="1"/>
            <a:r>
              <a:rPr lang="sr-Latn-RS" sz="2800" dirty="0">
                <a:latin typeface="+mj-lt"/>
              </a:rPr>
              <a:t>Da li je prigovor </a:t>
            </a:r>
            <a:r>
              <a:rPr lang="sr-Latn-RS" sz="2800" b="1" dirty="0">
                <a:latin typeface="+mj-lt"/>
              </a:rPr>
              <a:t>IZJAVLJEN OD STRANE OVLAŠĆENOG LICA</a:t>
            </a:r>
          </a:p>
          <a:p>
            <a:pPr lvl="1"/>
            <a:r>
              <a:rPr lang="sr-Latn-RS" sz="2800" dirty="0">
                <a:latin typeface="+mj-lt"/>
              </a:rPr>
              <a:t>Da li je prigovor </a:t>
            </a:r>
            <a:r>
              <a:rPr lang="sr-Latn-RS" sz="2800" b="1" dirty="0">
                <a:latin typeface="+mj-lt"/>
              </a:rPr>
              <a:t>RAZUMLJIV i POTPUN</a:t>
            </a:r>
          </a:p>
          <a:p>
            <a:pPr lvl="1"/>
            <a:endParaRPr lang="sr-Latn-RS" sz="2000" dirty="0">
              <a:latin typeface="+mj-lt"/>
            </a:endParaRPr>
          </a:p>
          <a:p>
            <a:pPr marL="0" indent="0">
              <a:buNone/>
            </a:pPr>
            <a:endParaRPr lang="sr-Latn-RS" sz="10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B18755-C4FF-6FEB-EB9B-625C26B4EFFB}"/>
              </a:ext>
            </a:extLst>
          </p:cNvPr>
          <p:cNvSpPr txBox="1">
            <a:spLocks/>
          </p:cNvSpPr>
          <p:nvPr/>
        </p:nvSpPr>
        <p:spPr>
          <a:xfrm>
            <a:off x="952219" y="3213450"/>
            <a:ext cx="11239781" cy="647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Šta treba proveriti </a:t>
            </a:r>
            <a:endParaRPr lang="sr-Latn-RS" sz="40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55351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B8FBB-F8F7-D5FD-C0E9-442E1E79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479"/>
            <a:ext cx="10631557" cy="44632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b="1" u="sng" dirty="0">
                <a:latin typeface="+mj-lt"/>
              </a:rPr>
              <a:t>DA LI JE PRIGOVOR DOSTAVLJEN BLAGOVREMENO</a:t>
            </a:r>
          </a:p>
          <a:p>
            <a:r>
              <a:rPr lang="sr-Latn-RS" dirty="0">
                <a:latin typeface="+mj-lt"/>
              </a:rPr>
              <a:t>Obratiti pažnju na momenat podnošenja prigovora / u odnosu na momenat objavljivanja sporne odluke ili radnje</a:t>
            </a:r>
          </a:p>
          <a:p>
            <a:r>
              <a:rPr lang="sr-Latn-RS" dirty="0">
                <a:latin typeface="+mj-lt"/>
              </a:rPr>
              <a:t>Voditi računa o različito propisanim rokovima za različite osnove </a:t>
            </a:r>
            <a:r>
              <a:rPr lang="sr-Latn-RS" i="1" dirty="0">
                <a:latin typeface="+mj-lt"/>
              </a:rPr>
              <a:t>(nepravilnosti na biračkim mestima vs. administrativni sporovi)</a:t>
            </a:r>
          </a:p>
          <a:p>
            <a:pPr marL="0" indent="0">
              <a:buNone/>
            </a:pPr>
            <a:endParaRPr lang="sr-Latn-RS" b="1" u="sng" dirty="0">
              <a:latin typeface="+mj-lt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sr-Latn-RS" b="1" u="sng" dirty="0">
                <a:latin typeface="+mj-lt"/>
              </a:rPr>
              <a:t>DA LI JE PRIGOVOR DOZVOLJEN</a:t>
            </a:r>
          </a:p>
          <a:p>
            <a:pPr lvl="1"/>
            <a:r>
              <a:rPr lang="sr-Latn-RS" dirty="0">
                <a:latin typeface="+mj-lt"/>
              </a:rPr>
              <a:t>u smislu da Zakon priznaje prigovor kao pravni lek </a:t>
            </a:r>
          </a:p>
          <a:p>
            <a:pPr lvl="2"/>
            <a:r>
              <a:rPr lang="sr-Latn-RS" dirty="0">
                <a:latin typeface="+mj-lt"/>
              </a:rPr>
              <a:t>Član 79 Zakona o lokalnim izborima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3614F9-845D-32B8-ADA8-88CF5D417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3338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sr-Latn-RS" sz="4000" dirty="0">
                <a:solidFill>
                  <a:schemeClr val="bg1"/>
                </a:solidFill>
              </a:rPr>
              <a:t>    Faza 2 - </a:t>
            </a:r>
            <a:r>
              <a:rPr lang="sr-Latn-RS" sz="4000" b="0" i="0" baseline="0" noProof="0" dirty="0">
                <a:solidFill>
                  <a:schemeClr val="bg1"/>
                </a:solidFill>
              </a:rPr>
              <a:t>Prethodno ispitivanje prigovora</a:t>
            </a:r>
            <a:br>
              <a:rPr lang="sr-Latn-RS" sz="4000" b="0" i="0" baseline="0" noProof="0" dirty="0">
                <a:solidFill>
                  <a:schemeClr val="bg1"/>
                </a:solidFill>
              </a:rPr>
            </a:br>
            <a:endParaRPr lang="sr-Latn-RS" sz="40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14527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655CAA-7D5F-882B-83F2-5A055BF62E4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3338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>
                <a:solidFill>
                  <a:schemeClr val="bg1"/>
                </a:solidFill>
              </a:rPr>
              <a:t>    Faza 2 - Prethodno ispitivanje prigovora </a:t>
            </a:r>
            <a:br>
              <a:rPr lang="sr-Latn-RS" sz="4000">
                <a:solidFill>
                  <a:schemeClr val="bg1"/>
                </a:solidFill>
              </a:rPr>
            </a:br>
            <a:endParaRPr lang="sr-Latn-RS" sz="40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76792B-F2BA-E720-D325-67190E39EFB5}"/>
              </a:ext>
            </a:extLst>
          </p:cNvPr>
          <p:cNvSpPr txBox="1">
            <a:spLocks/>
          </p:cNvSpPr>
          <p:nvPr/>
        </p:nvSpPr>
        <p:spPr>
          <a:xfrm>
            <a:off x="838200" y="1629479"/>
            <a:ext cx="10631557" cy="4463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sr-Latn-RS" b="1" u="sng" dirty="0">
                <a:latin typeface="+mj-lt"/>
              </a:rPr>
              <a:t>DA LI JE PRIGOVOR DOSTAVILO OVLAŠĆENO LICE</a:t>
            </a:r>
          </a:p>
          <a:p>
            <a:r>
              <a:rPr lang="sr-Latn-RS" dirty="0">
                <a:latin typeface="+mj-lt"/>
              </a:rPr>
              <a:t>Obratiti pažnju na legitimaciju podnosioca</a:t>
            </a:r>
          </a:p>
          <a:p>
            <a:pPr lvl="1"/>
            <a:r>
              <a:rPr lang="sr-Latn-RS" dirty="0">
                <a:latin typeface="+mj-lt"/>
              </a:rPr>
              <a:t>Pravo na podnošenje, u različitim slučajevima, imaju glasači, podnosioci proglašenih izbornih lista, predlagači </a:t>
            </a:r>
            <a:r>
              <a:rPr lang="sr-Latn-RS" u="sng" dirty="0">
                <a:latin typeface="+mj-lt"/>
              </a:rPr>
              <a:t> </a:t>
            </a:r>
          </a:p>
          <a:p>
            <a:pPr lvl="1"/>
            <a:endParaRPr lang="sr-Latn-RS" u="sng" dirty="0">
              <a:latin typeface="+mj-lt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sr-Latn-RS" b="1" u="sng" dirty="0">
                <a:latin typeface="+mj-lt"/>
              </a:rPr>
              <a:t>DA LI JE PRIGOVOR RAZUMLJIV I POTPUN</a:t>
            </a:r>
          </a:p>
          <a:p>
            <a:r>
              <a:rPr lang="sr-Latn-RS" dirty="0">
                <a:latin typeface="+mj-lt"/>
              </a:rPr>
              <a:t>Obavezni elementi: </a:t>
            </a:r>
          </a:p>
          <a:p>
            <a:pPr marL="457200" lvl="1" fontAlgn="t">
              <a:spcBef>
                <a:spcPts val="0"/>
              </a:spcBef>
            </a:pPr>
            <a:r>
              <a:rPr lang="sr-Latn-RS" i="0" u="none" strike="noStrike" kern="1200" dirty="0">
                <a:effectLst/>
                <a:latin typeface="+mj-lt"/>
              </a:rPr>
              <a:t>Naznaka da se prigovor podnosi LIK-u</a:t>
            </a:r>
            <a:endParaRPr lang="sr-Latn-RS" i="0" u="none" strike="noStrike" dirty="0">
              <a:effectLst/>
              <a:latin typeface="+mj-lt"/>
            </a:endParaRPr>
          </a:p>
          <a:p>
            <a:pPr marL="457200" lvl="1" fontAlgn="t">
              <a:spcBef>
                <a:spcPts val="0"/>
              </a:spcBef>
            </a:pPr>
            <a:r>
              <a:rPr lang="sr-Latn-RS" i="0" u="none" strike="noStrike" kern="1200" dirty="0">
                <a:effectLst/>
                <a:latin typeface="+mj-lt"/>
              </a:rPr>
              <a:t>Lični i kontakt podaci za komunikaciju ukoliko je podnosilac fizičko lice</a:t>
            </a:r>
            <a:endParaRPr lang="sr-Latn-RS" i="0" u="none" strike="noStrike" dirty="0">
              <a:effectLst/>
              <a:latin typeface="+mj-lt"/>
            </a:endParaRPr>
          </a:p>
          <a:p>
            <a:pPr marL="457200" lvl="1" fontAlgn="t">
              <a:spcBef>
                <a:spcPts val="0"/>
              </a:spcBef>
            </a:pPr>
            <a:r>
              <a:rPr lang="sr-Latn-RS" i="0" u="none" strike="noStrike" kern="1200" dirty="0">
                <a:effectLst/>
                <a:latin typeface="+mj-lt"/>
              </a:rPr>
              <a:t>Kontakt podaci ako je podnosilac pravno lice</a:t>
            </a:r>
            <a:endParaRPr lang="sr-Latn-RS" i="0" u="none" strike="noStrike" dirty="0">
              <a:effectLst/>
              <a:latin typeface="+mj-lt"/>
            </a:endParaRPr>
          </a:p>
          <a:p>
            <a:pPr marL="457200" lvl="1" fontAlgn="t">
              <a:spcBef>
                <a:spcPts val="0"/>
              </a:spcBef>
            </a:pPr>
            <a:r>
              <a:rPr lang="sr-Latn-RS" i="0" u="none" strike="noStrike" kern="1200" dirty="0">
                <a:effectLst/>
                <a:latin typeface="+mj-lt"/>
              </a:rPr>
              <a:t>Podaci o proglašenoj izbornoj listi ako je podnosilac predstavnik liste</a:t>
            </a:r>
            <a:endParaRPr lang="sr-Latn-RS" i="0" u="none" strike="noStrike" dirty="0">
              <a:effectLst/>
              <a:latin typeface="+mj-lt"/>
            </a:endParaRPr>
          </a:p>
          <a:p>
            <a:pPr marL="457200" lvl="1" fontAlgn="t">
              <a:spcBef>
                <a:spcPts val="0"/>
              </a:spcBef>
            </a:pPr>
            <a:r>
              <a:rPr lang="sr-Latn-RS" i="0" u="none" strike="noStrike" kern="1200" dirty="0">
                <a:effectLst/>
                <a:latin typeface="+mj-lt"/>
              </a:rPr>
              <a:t>Potpis podnosioca</a:t>
            </a:r>
            <a:endParaRPr lang="sr-Latn-RS" i="0" u="none" strike="noStrike" dirty="0">
              <a:effectLst/>
              <a:latin typeface="+mj-lt"/>
            </a:endParaRPr>
          </a:p>
          <a:p>
            <a:pPr marL="457200" lvl="1" fontAlgn="t">
              <a:spcBef>
                <a:spcPts val="0"/>
              </a:spcBef>
            </a:pPr>
            <a:r>
              <a:rPr lang="sr-Latn-RS" i="0" u="none" strike="noStrike" kern="1200" dirty="0">
                <a:effectLst/>
                <a:latin typeface="+mj-lt"/>
              </a:rPr>
              <a:t>Problem/Osnov sa detaljima i opisom</a:t>
            </a:r>
            <a:endParaRPr lang="sr-Latn-RS" i="0" u="none" strike="noStrike" dirty="0">
              <a:effectLst/>
              <a:latin typeface="+mj-lt"/>
            </a:endParaRPr>
          </a:p>
          <a:p>
            <a:pPr marL="457200" lvl="1" fontAlgn="t">
              <a:spcBef>
                <a:spcPts val="0"/>
              </a:spcBef>
            </a:pPr>
            <a:r>
              <a:rPr lang="sr-Latn-RS" i="0" u="none" strike="noStrike" kern="1200" dirty="0">
                <a:effectLst/>
                <a:latin typeface="+mj-lt"/>
              </a:rPr>
              <a:t>Činjenice na kojima se zasniva prigovor</a:t>
            </a:r>
            <a:endParaRPr lang="sr-Latn-RS" i="0" u="none" strike="noStrike" dirty="0">
              <a:effectLst/>
              <a:latin typeface="+mj-lt"/>
            </a:endParaRPr>
          </a:p>
          <a:p>
            <a:pPr marL="457200" lvl="1" fontAlgn="t">
              <a:spcBef>
                <a:spcPts val="0"/>
              </a:spcBef>
            </a:pPr>
            <a:r>
              <a:rPr lang="sr-Latn-RS" i="0" u="none" strike="noStrike" kern="1200" dirty="0">
                <a:effectLst/>
                <a:latin typeface="+mj-lt"/>
              </a:rPr>
              <a:t>Dokaz</a:t>
            </a:r>
            <a:endParaRPr lang="sr-Latn-RS" i="0" u="none" strike="noStrike" dirty="0">
              <a:effectLst/>
              <a:latin typeface="+mj-lt"/>
            </a:endParaRPr>
          </a:p>
          <a:p>
            <a:endParaRPr lang="sr-Latn-RS" b="1" u="sng" dirty="0">
              <a:latin typeface="+mj-lt"/>
            </a:endParaRPr>
          </a:p>
          <a:p>
            <a:pPr marL="0" indent="0">
              <a:buNone/>
            </a:pPr>
            <a:endParaRPr lang="sr-Latn-RS" u="sng" dirty="0">
              <a:latin typeface="+mj-lt"/>
            </a:endParaRPr>
          </a:p>
          <a:p>
            <a:pPr marL="0" indent="0">
              <a:buNone/>
            </a:pPr>
            <a:endParaRPr lang="sr-Latn-RS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1923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5A95-9B6C-7478-52DA-CDC552E9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r-Latn-RS" sz="4000" dirty="0">
                <a:solidFill>
                  <a:schemeClr val="bg1"/>
                </a:solidFill>
              </a:rPr>
              <a:t>Kratka vežba: Da li je sledeći prigovor </a:t>
            </a:r>
            <a:r>
              <a:rPr lang="sr-Latn-RS" sz="4000" b="1" dirty="0">
                <a:solidFill>
                  <a:schemeClr val="bg1"/>
                </a:solidFill>
              </a:rPr>
              <a:t>potpun i razumljiv? </a:t>
            </a:r>
            <a:endParaRPr lang="sr-Latn-R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46DD1-460D-D9E4-2C30-5AFAB045D199}"/>
              </a:ext>
            </a:extLst>
          </p:cNvPr>
          <p:cNvSpPr txBox="1"/>
          <p:nvPr/>
        </p:nvSpPr>
        <p:spPr>
          <a:xfrm>
            <a:off x="774168" y="3190473"/>
            <a:ext cx="1044526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500" b="1" dirty="0">
                <a:hlinkClick r:id="rId3"/>
              </a:rPr>
              <a:t>PRIGOVOR</a:t>
            </a:r>
            <a:r>
              <a:rPr lang="sr-Latn-RS" sz="2500" b="1" dirty="0"/>
              <a:t>, </a:t>
            </a:r>
          </a:p>
          <a:p>
            <a:pPr algn="ctr"/>
            <a:r>
              <a:rPr lang="sr-Latn-RS" sz="2500" b="1" dirty="0"/>
              <a:t>GIK Kragujevac, lokalni izbori 2023 </a:t>
            </a:r>
          </a:p>
        </p:txBody>
      </p:sp>
    </p:spTree>
    <p:extLst>
      <p:ext uri="{BB962C8B-B14F-4D97-AF65-F5344CB8AC3E}">
        <p14:creationId xmlns:p14="http://schemas.microsoft.com/office/powerpoint/2010/main" val="3765165214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5A95-9B6C-7478-52DA-CDC552E9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r-Latn-RS" sz="4000" dirty="0">
                <a:solidFill>
                  <a:schemeClr val="bg1"/>
                </a:solidFill>
              </a:rPr>
              <a:t>Kratka vežba: Da li je sledeći prigovor </a:t>
            </a:r>
            <a:r>
              <a:rPr lang="sr-Latn-RS" sz="4000" b="1" dirty="0">
                <a:solidFill>
                  <a:schemeClr val="bg1"/>
                </a:solidFill>
              </a:rPr>
              <a:t>potpun i razumljiv? </a:t>
            </a:r>
            <a:endParaRPr lang="sr-Latn-RS" sz="4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43A346-3011-64F2-7130-291335424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4" y="1799434"/>
            <a:ext cx="7194130" cy="4998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5D1C56-BC39-16CC-3E92-AF4D4A638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10" y="1787242"/>
            <a:ext cx="8491324" cy="49985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439E83-203D-DC81-EE73-80CA66B01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84" y="1775050"/>
            <a:ext cx="821287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035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B8FBB-F8F7-D5FD-C0E9-442E1E79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3243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sr-Latn-RS" dirty="0">
                <a:latin typeface="+mj-lt"/>
              </a:rPr>
              <a:t>Podnosilac ima pravo da traži pravni lek kod više instance, odnosno kod nadležnog višeg suda</a:t>
            </a:r>
          </a:p>
          <a:p>
            <a:pPr lvl="1"/>
            <a:r>
              <a:rPr lang="sr-Latn-RS" dirty="0">
                <a:latin typeface="+mj-lt"/>
              </a:rPr>
              <a:t>Ako se na višem stepenu usvoji prigovor, prethodno rešenje se može poništiti ili/i se može doneti nova odluka kojom se predmet vraća na prethodni stepen radi ponovnog odlučivanja.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BFF0EA0-E160-62FD-5719-48444167F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069199"/>
              </p:ext>
            </p:extLst>
          </p:nvPr>
        </p:nvGraphicFramePr>
        <p:xfrm>
          <a:off x="2585156" y="1690687"/>
          <a:ext cx="7495822" cy="24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CF4AE37-23A3-C7DB-170D-AAB01A10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3338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sr-Latn-RS" sz="4000" dirty="0">
                <a:solidFill>
                  <a:schemeClr val="bg1"/>
                </a:solidFill>
              </a:rPr>
              <a:t>    Faza 2 - </a:t>
            </a:r>
            <a:r>
              <a:rPr lang="sr-Latn-RS" sz="4000" b="0" i="0" baseline="0" noProof="0" dirty="0">
                <a:solidFill>
                  <a:schemeClr val="bg1"/>
                </a:solidFill>
              </a:rPr>
              <a:t>Prethodno ispitivanje prigovora, formalna procena</a:t>
            </a:r>
            <a:br>
              <a:rPr lang="sr-Latn-RS" sz="4000" b="0" i="0" baseline="0" noProof="0" dirty="0">
                <a:solidFill>
                  <a:schemeClr val="bg1"/>
                </a:solidFill>
              </a:rPr>
            </a:br>
            <a:endParaRPr lang="sr-Latn-RS" sz="40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67617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C5A95-9B6C-7478-52DA-CDC552E9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Faza 3 – Procena osnovanosti prigovora </a:t>
            </a:r>
            <a:endParaRPr lang="sr-Latn-RS" sz="4000" b="1" dirty="0">
              <a:solidFill>
                <a:srgbClr val="FFFFFF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5" name="Text Box 3">
            <a:extLst>
              <a:ext uri="{FF2B5EF4-FFF2-40B4-BE49-F238E27FC236}">
                <a16:creationId xmlns:a16="http://schemas.microsoft.com/office/drawing/2014/main" id="{E5218E0F-7085-6D3D-6A61-B6AE0EED1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68916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1B1673F-48F1-5316-DAEF-4BC06FD0993D}"/>
              </a:ext>
            </a:extLst>
          </p:cNvPr>
          <p:cNvSpPr/>
          <p:nvPr/>
        </p:nvSpPr>
        <p:spPr>
          <a:xfrm>
            <a:off x="8402331" y="1474193"/>
            <a:ext cx="2733151" cy="27347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29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C910E-0CE8-474D-BF9A-3336C7D811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FB22D-0059-054F-97BE-0B1BF14AD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265"/>
            <a:ext cx="10515600" cy="19945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r-Latn-RS" sz="5100" dirty="0">
                <a:solidFill>
                  <a:schemeClr val="bg1"/>
                </a:solidFill>
                <a:latin typeface="+mj-lt"/>
              </a:rPr>
              <a:t>Deo 1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r-Latn-RS" sz="5100" dirty="0">
                <a:solidFill>
                  <a:schemeClr val="bg1"/>
                </a:solidFill>
                <a:latin typeface="+mj-lt"/>
              </a:rPr>
              <a:t>Osnove </a:t>
            </a:r>
            <a:r>
              <a:rPr lang="en-US" sz="5100" dirty="0">
                <a:solidFill>
                  <a:schemeClr val="bg1"/>
                </a:solidFill>
                <a:latin typeface="+mj-lt"/>
              </a:rPr>
              <a:t>za</a:t>
            </a:r>
            <a:r>
              <a:rPr lang="bs-Latn-BA" sz="5100" dirty="0">
                <a:solidFill>
                  <a:schemeClr val="bg1"/>
                </a:solidFill>
                <a:latin typeface="+mj-lt"/>
              </a:rPr>
              <a:t>štite izbornih prava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r-Latn-RS" sz="5100" b="1" dirty="0">
                <a:solidFill>
                  <a:schemeClr val="bg1"/>
                </a:solidFill>
                <a:latin typeface="+mj-lt"/>
              </a:rPr>
              <a:t>Lokalni izbori</a:t>
            </a:r>
          </a:p>
        </p:txBody>
      </p:sp>
    </p:spTree>
    <p:extLst>
      <p:ext uri="{BB962C8B-B14F-4D97-AF65-F5344CB8AC3E}">
        <p14:creationId xmlns:p14="http://schemas.microsoft.com/office/powerpoint/2010/main" val="1198320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5A95-9B6C-7478-52DA-CDC552E9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88" y="3574473"/>
            <a:ext cx="10884824" cy="2078182"/>
          </a:xfrm>
        </p:spPr>
        <p:txBody>
          <a:bodyPr>
            <a:normAutofit fontScale="90000"/>
          </a:bodyPr>
          <a:lstStyle/>
          <a:p>
            <a:br>
              <a:rPr lang="sr-Latn-RS" sz="3200" b="1" dirty="0"/>
            </a:br>
            <a:br>
              <a:rPr lang="sr-Latn-RS" sz="3200" b="1" dirty="0"/>
            </a:br>
            <a:br>
              <a:rPr lang="sr-Latn-RS" sz="3200" b="1" dirty="0"/>
            </a:br>
            <a:br>
              <a:rPr lang="sr-Latn-RS" sz="3200" b="1" dirty="0"/>
            </a:br>
            <a:r>
              <a:rPr lang="sr-Latn-RS" sz="3200" b="1" dirty="0"/>
              <a:t>Procena osnovanosti prigovora je proces </a:t>
            </a:r>
            <a:r>
              <a:rPr lang="sr-Latn-RS" sz="3200" dirty="0"/>
              <a:t>u kome članovi izborne komisije procenjuju osnovanost podnetog prigovora uvidom u </a:t>
            </a:r>
            <a:r>
              <a:rPr lang="sr-Latn-RS" sz="3200" b="1" dirty="0"/>
              <a:t>Zapisnik o radu biračkog odbora</a:t>
            </a:r>
            <a:r>
              <a:rPr lang="sr-Latn-RS" sz="3200" dirty="0"/>
              <a:t> kao i procenom dokaza koje je ovlašćeno lice podnelo, zajedno sa prigovorom. </a:t>
            </a:r>
            <a:br>
              <a:rPr lang="sr-Latn-RS" sz="3200" dirty="0"/>
            </a:br>
            <a:br>
              <a:rPr lang="sr-Latn-RS" sz="3200" dirty="0"/>
            </a:br>
            <a:br>
              <a:rPr lang="sr-Latn-RS" sz="3200" dirty="0"/>
            </a:br>
            <a:r>
              <a:rPr lang="sr-Latn-RS" sz="3200" dirty="0"/>
              <a:t>**</a:t>
            </a:r>
            <a:r>
              <a:rPr lang="sr-Latn-RS" sz="2700" i="1" dirty="0"/>
              <a:t>Zbog ovoga je posebno važno obratiti pažnju tokom primopredaje materijala nakon glasanja, kako biste bili sigurni da je sav izborni materijal, Zapisnici o radu biračkog odbora, eventualni Aneksi (odnosno primedbe) i slično primljen. Tek nakon te provere potpisujete Zapisnik o primopredaji izbornog materijala nakon glasanja.  </a:t>
            </a:r>
            <a:br>
              <a:rPr lang="sr-Latn-RS" sz="3200" i="1" dirty="0"/>
            </a:br>
            <a:br>
              <a:rPr lang="sr-Latn-RS" sz="3200" dirty="0"/>
            </a:br>
            <a:br>
              <a:rPr lang="sr-Latn-RS" sz="3200" dirty="0"/>
            </a:br>
            <a:br>
              <a:rPr lang="sr-Latn-RS" sz="3200" dirty="0"/>
            </a:br>
            <a:br>
              <a:rPr lang="sr-Latn-RS" sz="3200" dirty="0">
                <a:latin typeface="+mj-lt"/>
                <a:cs typeface="Helvetica"/>
              </a:rPr>
            </a:br>
            <a:endParaRPr lang="sr-Latn-R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168085-8043-934C-7E54-ABD22E37F88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33384"/>
          </a:xfrm>
          <a:prstGeom prst="rect">
            <a:avLst/>
          </a:prstGeom>
          <a:solidFill>
            <a:srgbClr val="3762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    Faza 3 – Procena osnovanosti prigovora</a:t>
            </a:r>
            <a:br>
              <a:rPr lang="sr-Latn-RS" sz="4000" dirty="0">
                <a:solidFill>
                  <a:schemeClr val="bg1"/>
                </a:solidFill>
              </a:rPr>
            </a:br>
            <a:endParaRPr lang="sr-Latn-RS" sz="40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76076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CFE71A-EAE4-F2AE-D60C-13CFB28D1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03" y="1433384"/>
            <a:ext cx="9361194" cy="44541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D55C7D-4366-D24D-C522-72CF9B83F05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33384"/>
          </a:xfrm>
          <a:prstGeom prst="rect">
            <a:avLst/>
          </a:prstGeom>
          <a:solidFill>
            <a:srgbClr val="3762A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    Faza 3 – Procena osnovanosti prigovora </a:t>
            </a:r>
          </a:p>
          <a:p>
            <a:r>
              <a:rPr lang="sr-Latn-RS" sz="4000" dirty="0">
                <a:solidFill>
                  <a:schemeClr val="bg1"/>
                </a:solidFill>
              </a:rPr>
              <a:t>                   Isečak iz obrasca Zapisnika o radu biračkog odbora </a:t>
            </a:r>
            <a:br>
              <a:rPr lang="sr-Latn-RS" sz="4000" dirty="0">
                <a:solidFill>
                  <a:schemeClr val="bg1"/>
                </a:solidFill>
              </a:rPr>
            </a:br>
            <a:endParaRPr lang="sr-Latn-RS" sz="40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39E44-1AA2-D49A-6691-65ECDE007E1F}"/>
              </a:ext>
            </a:extLst>
          </p:cNvPr>
          <p:cNvSpPr txBox="1"/>
          <p:nvPr/>
        </p:nvSpPr>
        <p:spPr>
          <a:xfrm>
            <a:off x="428264" y="5934670"/>
            <a:ext cx="10926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+mj-lt"/>
              </a:rPr>
              <a:t>Praksa pokazuje da su </a:t>
            </a:r>
            <a:r>
              <a:rPr lang="sr-Latn-RS" sz="1800" b="1" dirty="0">
                <a:latin typeface="+mj-lt"/>
              </a:rPr>
              <a:t>neke komisije u ovom koraku odbacivale prigovore</a:t>
            </a:r>
            <a:r>
              <a:rPr lang="sr-Latn-RS" sz="1800" dirty="0">
                <a:latin typeface="+mj-lt"/>
              </a:rPr>
              <a:t>, nakon što bi utvrdile da je označeno da su postojale primedbe, ali da </a:t>
            </a:r>
            <a:r>
              <a:rPr lang="sr-Latn-RS" sz="1800" b="1" dirty="0">
                <a:latin typeface="+mj-lt"/>
              </a:rPr>
              <a:t>isprava nije dostavljena</a:t>
            </a:r>
            <a:r>
              <a:rPr lang="sr-Latn-RS" sz="1800" dirty="0">
                <a:latin typeface="+mj-lt"/>
              </a:rPr>
              <a:t>. Ovo nije razlog za odbacivanje zbog proceduralnog nedostatka.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50663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B8FBB-F8F7-D5FD-C0E9-442E1E79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479"/>
            <a:ext cx="10631557" cy="446320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  <a:cs typeface="Helvetica"/>
              </a:rPr>
              <a:t>U Srbiji, zakonske procedure koje se odnose na rešavanje izbornih sporova </a:t>
            </a:r>
            <a:r>
              <a:rPr lang="sr-Latn-RS" sz="2400" b="1" dirty="0">
                <a:latin typeface="+mj-lt"/>
                <a:cs typeface="Helvetica"/>
              </a:rPr>
              <a:t>ne prepoznaju javna saslušanja, suočavanje strana u sporu ili izvođenje dokaza kao aktivnosti izbornih komisija</a:t>
            </a:r>
            <a:r>
              <a:rPr lang="sr-Cyrl-RS" sz="2400" b="1" dirty="0">
                <a:latin typeface="+mj-lt"/>
                <a:cs typeface="Helvetica"/>
              </a:rPr>
              <a:t> </a:t>
            </a:r>
            <a:r>
              <a:rPr lang="sr-Cyrl-RS" sz="2400" dirty="0">
                <a:latin typeface="+mj-lt"/>
                <a:cs typeface="Helvetica"/>
              </a:rPr>
              <a:t>(</a:t>
            </a:r>
            <a:r>
              <a:rPr lang="sr-Latn-RS" sz="2400" dirty="0">
                <a:latin typeface="+mj-lt"/>
                <a:cs typeface="Helvetica"/>
              </a:rPr>
              <a:t>ali je </a:t>
            </a:r>
            <a:r>
              <a:rPr lang="sr-Latn-RS" sz="2400" dirty="0" err="1">
                <a:latin typeface="+mj-lt"/>
                <a:cs typeface="Helvetica"/>
              </a:rPr>
              <a:t>va</a:t>
            </a:r>
            <a:r>
              <a:rPr lang="sr-Latn-ME" sz="2400" dirty="0" err="1">
                <a:latin typeface="+mj-lt"/>
                <a:cs typeface="Helvetica"/>
              </a:rPr>
              <a:t>žno</a:t>
            </a:r>
            <a:r>
              <a:rPr lang="sr-Latn-ME" sz="2400" dirty="0">
                <a:latin typeface="+mj-lt"/>
                <a:cs typeface="Helvetica"/>
              </a:rPr>
              <a:t> imati u vidu da je rad izbornih komisija javan) </a:t>
            </a:r>
            <a:endParaRPr lang="sr-Latn-RS" sz="2400" dirty="0">
              <a:latin typeface="+mj-lt"/>
              <a:cs typeface="Helvetica"/>
            </a:endParaRPr>
          </a:p>
          <a:p>
            <a:endParaRPr lang="sr-Latn-RS" sz="2400" b="1" dirty="0">
              <a:latin typeface="+mj-lt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  <a:cs typeface="Helvetica"/>
              </a:rPr>
              <a:t>Izborne komisije koje odlučuju po prigovorima </a:t>
            </a:r>
            <a:r>
              <a:rPr lang="sr-Latn-RS" sz="2400" b="1" dirty="0">
                <a:latin typeface="+mj-lt"/>
                <a:cs typeface="Helvetica"/>
              </a:rPr>
              <a:t>nemaju istražna ovlašćenja,</a:t>
            </a:r>
            <a:r>
              <a:rPr lang="sr-Latn-RS" sz="2400" dirty="0">
                <a:latin typeface="+mj-lt"/>
                <a:cs typeface="Helvetica"/>
              </a:rPr>
              <a:t> niti mogućnost da pokrenu postupke po službenoj dužnosti, </a:t>
            </a:r>
            <a:r>
              <a:rPr lang="sr-Latn-RS" sz="2400" b="1" dirty="0">
                <a:latin typeface="+mj-lt"/>
                <a:cs typeface="Helvetica"/>
              </a:rPr>
              <a:t>izuzev u jasno određenim slučajevima koje propisuje zakon</a:t>
            </a:r>
            <a:endParaRPr lang="sr-Latn-RS" sz="2400" dirty="0">
              <a:latin typeface="+mj-lt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400" dirty="0">
              <a:latin typeface="+mj-lt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  <a:cs typeface="Helvetica"/>
              </a:rPr>
              <a:t>Izborne komisije procenjuju dokaze podnete uz prigovor (pregled dokumentacije), ali nemaju ovlašćenja da istraže slučaj ili traže dodatne dokaze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400" dirty="0">
              <a:latin typeface="+mj-lt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  <a:cs typeface="Helvetica"/>
              </a:rPr>
              <a:t>Izborne komisije koriste </a:t>
            </a:r>
            <a:r>
              <a:rPr lang="sr-Latn-RS" sz="2400" b="1" dirty="0">
                <a:latin typeface="+mj-lt"/>
                <a:cs typeface="Helvetica"/>
              </a:rPr>
              <a:t>zapisnike biračkih odbora </a:t>
            </a:r>
            <a:r>
              <a:rPr lang="sr-Latn-RS" sz="2400" dirty="0">
                <a:latin typeface="+mj-lt"/>
                <a:cs typeface="Helvetica"/>
              </a:rPr>
              <a:t>za rešavanje prigovora kao pokazatelj da li je možda došlo do nepravilnosti na dan izbora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  <a:cs typeface="Helvetica"/>
              </a:rPr>
              <a:t>Dosada</a:t>
            </a:r>
            <a:r>
              <a:rPr lang="sr-Latn-RS" dirty="0" err="1">
                <a:latin typeface="+mj-lt"/>
                <a:cs typeface="Helvetica"/>
              </a:rPr>
              <a:t>šnja</a:t>
            </a:r>
            <a:r>
              <a:rPr lang="sr-Latn-RS" dirty="0">
                <a:latin typeface="+mj-lt"/>
                <a:cs typeface="Helvetica"/>
              </a:rPr>
              <a:t> praksa pokazuje da izborne komisije odbacuju ili odbijaju prijavu birača u kojoj se navodi da je prekršeno njihovo izborno pravo, ako takva povreda nije evidentirana u zapisniku biračkog odbora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D743C-29EE-FAE6-6CF0-03AE0280513E}"/>
              </a:ext>
            </a:extLst>
          </p:cNvPr>
          <p:cNvSpPr txBox="1">
            <a:spLocks/>
          </p:cNvSpPr>
          <p:nvPr/>
        </p:nvSpPr>
        <p:spPr>
          <a:xfrm>
            <a:off x="0" y="-69574"/>
            <a:ext cx="12192000" cy="1433384"/>
          </a:xfrm>
          <a:prstGeom prst="rect">
            <a:avLst/>
          </a:prstGeom>
          <a:solidFill>
            <a:srgbClr val="3762A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   Faza 3 – Procena osnovanosti prigovora, napomene</a:t>
            </a:r>
          </a:p>
          <a:p>
            <a:r>
              <a:rPr lang="sr-Latn-RS" sz="4000" dirty="0">
                <a:solidFill>
                  <a:schemeClr val="bg1"/>
                </a:solidFill>
              </a:rPr>
              <a:t>   </a:t>
            </a:r>
            <a:br>
              <a:rPr lang="sr-Latn-RS" sz="4000" dirty="0">
                <a:solidFill>
                  <a:schemeClr val="bg1"/>
                </a:solidFill>
              </a:rPr>
            </a:br>
            <a:endParaRPr lang="sr-Latn-RS" sz="40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8542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B8FBB-F8F7-D5FD-C0E9-442E1E79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479"/>
            <a:ext cx="10631557" cy="446320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  <a:cs typeface="Helvetica"/>
              </a:rPr>
              <a:t>Izuzetak od prethodnog pravila se pravi kada se odlučuje u sporovima koji se odnose na potvrđivanje/odbijanje </a:t>
            </a:r>
            <a:r>
              <a:rPr lang="sr-Latn-RS" sz="2400" b="1" dirty="0">
                <a:latin typeface="+mj-lt"/>
                <a:cs typeface="Helvetica"/>
              </a:rPr>
              <a:t>statusa izborne liste nacionalne manjine </a:t>
            </a:r>
            <a:r>
              <a:rPr lang="sr-Latn-RS" sz="2400" dirty="0">
                <a:latin typeface="+mj-lt"/>
                <a:cs typeface="Helvetica"/>
              </a:rPr>
              <a:t>na izbornim listama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400" dirty="0">
              <a:latin typeface="+mj-lt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  <a:cs typeface="Helvetica"/>
              </a:rPr>
              <a:t>Naime, tokom početnog procesa donošenja odluke i kasnije tokom rešavanja prigovora (ako postoji), LIK može sprovesti „istražne radnje“, kao što je kontaktiranje Saveta nacionalne manjine od kojeg traži mišljenje o tome da li data lista zaista predstavlja interese nacionalne manjine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400" dirty="0">
              <a:latin typeface="+mj-lt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  <a:cs typeface="Helvetica"/>
              </a:rPr>
              <a:t>Mišljenje Saveta nije obavezujuće za LIK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D743C-29EE-FAE6-6CF0-03AE0280513E}"/>
              </a:ext>
            </a:extLst>
          </p:cNvPr>
          <p:cNvSpPr txBox="1">
            <a:spLocks/>
          </p:cNvSpPr>
          <p:nvPr/>
        </p:nvSpPr>
        <p:spPr>
          <a:xfrm>
            <a:off x="0" y="-69574"/>
            <a:ext cx="12192000" cy="1433384"/>
          </a:xfrm>
          <a:prstGeom prst="rect">
            <a:avLst/>
          </a:prstGeom>
          <a:solidFill>
            <a:srgbClr val="3762A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   Faza 3 – Procena osnovanosti prigovora</a:t>
            </a:r>
          </a:p>
          <a:p>
            <a:r>
              <a:rPr lang="sr-Latn-RS" sz="4000" dirty="0">
                <a:solidFill>
                  <a:schemeClr val="bg1"/>
                </a:solidFill>
              </a:rPr>
              <a:t>   </a:t>
            </a:r>
            <a:br>
              <a:rPr lang="sr-Latn-RS" sz="4000" dirty="0">
                <a:solidFill>
                  <a:schemeClr val="bg1"/>
                </a:solidFill>
              </a:rPr>
            </a:br>
            <a:endParaRPr lang="sr-Latn-RS" sz="40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2438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52D743C-29EE-FAE6-6CF0-03AE0280513E}"/>
              </a:ext>
            </a:extLst>
          </p:cNvPr>
          <p:cNvSpPr txBox="1">
            <a:spLocks/>
          </p:cNvSpPr>
          <p:nvPr/>
        </p:nvSpPr>
        <p:spPr>
          <a:xfrm>
            <a:off x="0" y="-69574"/>
            <a:ext cx="12192000" cy="1433384"/>
          </a:xfrm>
          <a:prstGeom prst="rect">
            <a:avLst/>
          </a:prstGeom>
          <a:solidFill>
            <a:srgbClr val="3762A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   Faza 3 – Procena osnovanosti prigovora, diskusija</a:t>
            </a:r>
          </a:p>
          <a:p>
            <a:r>
              <a:rPr lang="sr-Latn-RS" sz="4000" dirty="0">
                <a:solidFill>
                  <a:schemeClr val="bg1"/>
                </a:solidFill>
              </a:rPr>
              <a:t>   </a:t>
            </a:r>
            <a:br>
              <a:rPr lang="sr-Latn-RS" sz="4000" dirty="0">
                <a:solidFill>
                  <a:schemeClr val="bg1"/>
                </a:solidFill>
              </a:rPr>
            </a:br>
            <a:endParaRPr lang="sr-Latn-RS" sz="40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6712B-FCDB-D96A-FC38-58D6C0079FD0}"/>
              </a:ext>
            </a:extLst>
          </p:cNvPr>
          <p:cNvSpPr txBox="1"/>
          <p:nvPr/>
        </p:nvSpPr>
        <p:spPr>
          <a:xfrm>
            <a:off x="462454" y="1814330"/>
            <a:ext cx="7809187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300" b="1" dirty="0">
                <a:latin typeface="+mj-lt"/>
              </a:rPr>
              <a:t>Scenario 1</a:t>
            </a:r>
            <a:r>
              <a:rPr lang="sr-Latn-RS" sz="2300" dirty="0">
                <a:latin typeface="+mj-lt"/>
              </a:rPr>
              <a:t>: Nakon izbornog dana, prigovor podnosi birač koji tvrdi da je vraćen sa biračkog mesta jer je već glasao, iako još nije glasao. On je predočio taj problem predsedniku biračkog odbora i zamolio ga da to zabeleži u zapisnik BO. Birač zahteva da LIK angažuje grafologa kako bi se dokazalo da se on nije potpisao u izvodu.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sz="2300" dirty="0">
              <a:latin typeface="+mj-lt"/>
            </a:endParaRPr>
          </a:p>
          <a:p>
            <a:r>
              <a:rPr lang="sr-Latn-RS" sz="2300" b="1" dirty="0">
                <a:latin typeface="+mj-lt"/>
              </a:rPr>
              <a:t>Scenario 2</a:t>
            </a:r>
            <a:r>
              <a:rPr lang="sr-Latn-RS" sz="2300" dirty="0">
                <a:latin typeface="+mj-lt"/>
              </a:rPr>
              <a:t>: </a:t>
            </a:r>
            <a:r>
              <a:rPr lang="en-US" sz="2300" dirty="0" err="1">
                <a:latin typeface="+mj-lt"/>
              </a:rPr>
              <a:t>Podnosilac</a:t>
            </a:r>
            <a:r>
              <a:rPr lang="en-US" sz="2300" dirty="0">
                <a:latin typeface="+mj-lt"/>
              </a:rPr>
              <a:t> je </a:t>
            </a:r>
            <a:r>
              <a:rPr lang="en-US" sz="2300" dirty="0" err="1">
                <a:latin typeface="+mj-lt"/>
              </a:rPr>
              <a:t>uložio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prigovor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tvrde</a:t>
            </a:r>
            <a:r>
              <a:rPr lang="sr-Latn-RS" sz="2300" dirty="0">
                <a:latin typeface="+mj-lt"/>
              </a:rPr>
              <a:t>ć</a:t>
            </a:r>
            <a:r>
              <a:rPr lang="en-US" sz="2300" dirty="0" err="1">
                <a:latin typeface="+mj-lt"/>
              </a:rPr>
              <a:t>i</a:t>
            </a:r>
            <a:r>
              <a:rPr lang="en-US" sz="2300" dirty="0">
                <a:latin typeface="+mj-lt"/>
              </a:rPr>
              <a:t> da se </a:t>
            </a:r>
            <a:r>
              <a:rPr lang="en-US" sz="2300" dirty="0" err="1">
                <a:latin typeface="+mj-lt"/>
              </a:rPr>
              <a:t>sloboda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tajnost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glasanja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stalno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narušavaju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na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biračkom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mestu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jer</a:t>
            </a:r>
            <a:r>
              <a:rPr lang="en-US" sz="2300" dirty="0">
                <a:latin typeface="+mj-lt"/>
              </a:rPr>
              <a:t> je </a:t>
            </a:r>
            <a:r>
              <a:rPr lang="en-US" sz="2300" dirty="0" err="1">
                <a:latin typeface="+mj-lt"/>
              </a:rPr>
              <a:t>jedan</a:t>
            </a:r>
            <a:r>
              <a:rPr lang="en-US" sz="2300" dirty="0">
                <a:latin typeface="+mj-lt"/>
              </a:rPr>
              <a:t> od </a:t>
            </a:r>
            <a:r>
              <a:rPr lang="en-US" sz="2300" dirty="0" err="1">
                <a:latin typeface="+mj-lt"/>
              </a:rPr>
              <a:t>članova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biračkog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odbora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stalno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upu</a:t>
            </a:r>
            <a:r>
              <a:rPr lang="sr-Latn-RS" sz="2300" dirty="0">
                <a:latin typeface="+mj-lt"/>
              </a:rPr>
              <a:t>ć</a:t>
            </a:r>
            <a:r>
              <a:rPr lang="en-US" sz="2300" dirty="0">
                <a:latin typeface="+mj-lt"/>
              </a:rPr>
              <a:t>́</a:t>
            </a:r>
            <a:r>
              <a:rPr lang="en-US" sz="2300" dirty="0" err="1">
                <a:latin typeface="+mj-lt"/>
              </a:rPr>
              <a:t>ivao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birače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kako</a:t>
            </a:r>
            <a:r>
              <a:rPr lang="en-US" sz="2300" dirty="0">
                <a:latin typeface="+mj-lt"/>
              </a:rPr>
              <a:t> da </a:t>
            </a:r>
            <a:r>
              <a:rPr lang="en-US" sz="2300" dirty="0" err="1">
                <a:latin typeface="+mj-lt"/>
              </a:rPr>
              <a:t>glasaju</a:t>
            </a:r>
            <a:r>
              <a:rPr lang="en-US" sz="2300" dirty="0">
                <a:latin typeface="+mj-lt"/>
              </a:rPr>
              <a:t>.</a:t>
            </a:r>
            <a:r>
              <a:rPr lang="sr-Latn-RS" sz="2300" dirty="0">
                <a:latin typeface="+mj-lt"/>
              </a:rPr>
              <a:t> N</a:t>
            </a:r>
            <a:r>
              <a:rPr lang="en-US" sz="2300" dirty="0">
                <a:latin typeface="+mj-lt"/>
              </a:rPr>
              <a:t>a </a:t>
            </a:r>
            <a:r>
              <a:rPr lang="en-US" sz="2300" dirty="0" err="1">
                <a:latin typeface="+mj-lt"/>
              </a:rPr>
              <a:t>biračkom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mestu</a:t>
            </a:r>
            <a:r>
              <a:rPr lang="en-US" sz="2300" dirty="0">
                <a:latin typeface="+mj-lt"/>
              </a:rPr>
              <a:t> </a:t>
            </a:r>
            <a:r>
              <a:rPr lang="sr-Latn-RS" sz="2300" dirty="0">
                <a:latin typeface="+mj-lt"/>
              </a:rPr>
              <a:t>podnosilac </a:t>
            </a:r>
            <a:r>
              <a:rPr lang="en-US" sz="2300" dirty="0" err="1">
                <a:latin typeface="+mj-lt"/>
              </a:rPr>
              <a:t>dostavlja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snimak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napravljen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njegovim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telefonom</a:t>
            </a:r>
            <a:r>
              <a:rPr lang="en-US" sz="2300" dirty="0">
                <a:latin typeface="+mj-lt"/>
              </a:rPr>
              <a:t>. U </a:t>
            </a:r>
            <a:r>
              <a:rPr lang="en-US" sz="2300" dirty="0" err="1">
                <a:latin typeface="+mj-lt"/>
              </a:rPr>
              <a:t>zapisniku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biračkog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odbora</a:t>
            </a:r>
            <a:r>
              <a:rPr lang="en-US" sz="2300" dirty="0">
                <a:latin typeface="+mj-lt"/>
              </a:rPr>
              <a:t> o </a:t>
            </a:r>
            <a:r>
              <a:rPr lang="en-US" sz="2300" dirty="0" err="1">
                <a:latin typeface="+mj-lt"/>
              </a:rPr>
              <a:t>ovom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navodu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nema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beleške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 err="1">
                <a:latin typeface="+mj-lt"/>
              </a:rPr>
              <a:t>ali</a:t>
            </a:r>
            <a:r>
              <a:rPr lang="en-US" sz="2300" dirty="0">
                <a:latin typeface="+mj-lt"/>
              </a:rPr>
              <a:t> u </a:t>
            </a:r>
            <a:r>
              <a:rPr lang="en-US" sz="2300" dirty="0" err="1">
                <a:latin typeface="+mj-lt"/>
              </a:rPr>
              <a:t>zapisniku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posmatrača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postoji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beleška</a:t>
            </a:r>
            <a:r>
              <a:rPr lang="sr-Latn-RS" sz="2300" dirty="0">
                <a:latin typeface="+mj-lt"/>
              </a:rPr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DEEC82-1533-A35B-6337-8D6538BA6C17}"/>
              </a:ext>
            </a:extLst>
          </p:cNvPr>
          <p:cNvSpPr txBox="1">
            <a:spLocks/>
          </p:cNvSpPr>
          <p:nvPr/>
        </p:nvSpPr>
        <p:spPr>
          <a:xfrm>
            <a:off x="8891436" y="2966403"/>
            <a:ext cx="2587489" cy="2142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2000" b="1" dirty="0">
                <a:latin typeface="+mj-lt"/>
              </a:rPr>
              <a:t>Koje korake treba preduzeti? Postoji li neki prihvatljiv dokaz koji bi potkrepio ove tvrdnje?  </a:t>
            </a:r>
          </a:p>
        </p:txBody>
      </p:sp>
    </p:spTree>
    <p:extLst>
      <p:ext uri="{BB962C8B-B14F-4D97-AF65-F5344CB8AC3E}">
        <p14:creationId xmlns:p14="http://schemas.microsoft.com/office/powerpoint/2010/main" val="3068826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52D743C-29EE-FAE6-6CF0-03AE0280513E}"/>
              </a:ext>
            </a:extLst>
          </p:cNvPr>
          <p:cNvSpPr txBox="1">
            <a:spLocks/>
          </p:cNvSpPr>
          <p:nvPr/>
        </p:nvSpPr>
        <p:spPr>
          <a:xfrm>
            <a:off x="0" y="-69574"/>
            <a:ext cx="12192000" cy="1433384"/>
          </a:xfrm>
          <a:prstGeom prst="rect">
            <a:avLst/>
          </a:prstGeom>
          <a:solidFill>
            <a:srgbClr val="3762A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   Faza 3 – Procena osnovanosti prigovora, vrste dokaza</a:t>
            </a:r>
          </a:p>
          <a:p>
            <a:r>
              <a:rPr lang="sr-Latn-RS" sz="4000" dirty="0">
                <a:solidFill>
                  <a:schemeClr val="bg1"/>
                </a:solidFill>
              </a:rPr>
              <a:t>   </a:t>
            </a:r>
            <a:br>
              <a:rPr lang="sr-Latn-RS" sz="4000" dirty="0">
                <a:solidFill>
                  <a:schemeClr val="bg1"/>
                </a:solidFill>
              </a:rPr>
            </a:br>
            <a:endParaRPr lang="sr-Latn-RS" sz="40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9AA1C57-7483-1FEB-046C-19F1F2F7B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24" y="1924658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latin typeface="+mj-lt"/>
              </a:rPr>
              <a:t>Fotografije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snimak</a:t>
            </a:r>
            <a:r>
              <a:rPr lang="en-US" sz="2400" dirty="0">
                <a:latin typeface="+mj-lt"/>
              </a:rPr>
              <a:t> </a:t>
            </a:r>
            <a:r>
              <a:rPr lang="sr-Latn-RS" sz="2400" dirty="0">
                <a:latin typeface="+mj-lt"/>
              </a:rPr>
              <a:t>izbornog dana</a:t>
            </a:r>
            <a:r>
              <a:rPr lang="en-US" sz="2400" dirty="0">
                <a:latin typeface="+mj-lt"/>
              </a:rPr>
              <a:t> – </a:t>
            </a:r>
            <a:r>
              <a:rPr lang="en-US" sz="2400" dirty="0" err="1">
                <a:latin typeface="+mj-lt"/>
              </a:rPr>
              <a:t>kršenja</a:t>
            </a:r>
            <a:r>
              <a:rPr lang="en-US" sz="2400" dirty="0">
                <a:latin typeface="+mj-lt"/>
              </a:rPr>
              <a:t> </a:t>
            </a:r>
            <a:r>
              <a:rPr lang="sr-Latn-RS" sz="2400" dirty="0">
                <a:latin typeface="+mj-lt"/>
              </a:rPr>
              <a:t>pravila </a:t>
            </a:r>
            <a:r>
              <a:rPr lang="en-US" sz="2400" dirty="0" err="1">
                <a:latin typeface="+mj-lt"/>
              </a:rPr>
              <a:t>kampanje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uništavanje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materijala</a:t>
            </a:r>
            <a:endParaRPr lang="sr-Latn-RS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Obrasci</a:t>
            </a:r>
            <a:r>
              <a:rPr lang="en-US" sz="2400" dirty="0">
                <a:latin typeface="+mj-lt"/>
              </a:rPr>
              <a:t> za </a:t>
            </a:r>
            <a:r>
              <a:rPr lang="en-US" sz="2400" dirty="0" err="1">
                <a:latin typeface="+mj-lt"/>
              </a:rPr>
              <a:t>utvrđivanje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rezultata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glasanja</a:t>
            </a:r>
            <a:endParaRPr lang="sr-Latn-RS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Zapisnik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biračkog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odbora</a:t>
            </a:r>
            <a:endParaRPr lang="sr-Latn-RS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Poseban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zapisnik</a:t>
            </a:r>
            <a:r>
              <a:rPr lang="en-US" sz="2400" dirty="0">
                <a:latin typeface="+mj-lt"/>
              </a:rPr>
              <a:t> </a:t>
            </a:r>
            <a:r>
              <a:rPr lang="sr-Latn-RS" sz="2400" dirty="0">
                <a:latin typeface="+mj-lt"/>
              </a:rPr>
              <a:t>koji je napravila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izborna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komisija</a:t>
            </a:r>
            <a:endParaRPr lang="sr-Latn-RS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Izjave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birača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odnosno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kandidata</a:t>
            </a:r>
            <a:endParaRPr lang="sr-Latn-RS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Obrazac</a:t>
            </a:r>
            <a:r>
              <a:rPr lang="en-US" sz="2400" dirty="0">
                <a:latin typeface="+mj-lt"/>
              </a:rPr>
              <a:t> koji </a:t>
            </a:r>
            <a:r>
              <a:rPr lang="en-US" sz="2400" dirty="0" err="1">
                <a:latin typeface="+mj-lt"/>
              </a:rPr>
              <a:t>popunjavaju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posmatrači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 err="1">
                <a:latin typeface="+mj-lt"/>
              </a:rPr>
              <a:t>ako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postoji</a:t>
            </a:r>
            <a:r>
              <a:rPr lang="en-US" sz="2400" dirty="0">
                <a:latin typeface="+mj-lt"/>
              </a:rPr>
              <a:t>)</a:t>
            </a: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7140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B8FBB-F8F7-D5FD-C0E9-442E1E79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479"/>
            <a:ext cx="10631557" cy="4463208"/>
          </a:xfrm>
        </p:spPr>
        <p:txBody>
          <a:bodyPr>
            <a:normAutofit/>
          </a:bodyPr>
          <a:lstStyle/>
          <a:p>
            <a:r>
              <a:rPr lang="sr-Latn-RS" sz="3200" dirty="0">
                <a:latin typeface="+mj-lt"/>
              </a:rPr>
              <a:t>Prema međunarodno prihvaćenim principima, rešavanje izbornih sporova mora biti:</a:t>
            </a:r>
          </a:p>
          <a:p>
            <a:pPr marL="0" indent="0">
              <a:buNone/>
            </a:pPr>
            <a:endParaRPr lang="sr-Latn-RS" sz="3200" dirty="0">
              <a:latin typeface="+mj-lt"/>
              <a:cs typeface="Helvetica"/>
            </a:endParaRPr>
          </a:p>
          <a:p>
            <a:pPr marL="971550" lvl="1" indent="-514350">
              <a:buClr>
                <a:schemeClr val="tx2"/>
              </a:buClr>
              <a:buFont typeface="+mj-lt"/>
              <a:buAutoNum type="arabicPeriod"/>
            </a:pPr>
            <a:r>
              <a:rPr lang="sr-Latn-RS" sz="2800" dirty="0">
                <a:latin typeface="+mj-lt"/>
                <a:cs typeface="Helvetica"/>
              </a:rPr>
              <a:t>urađeno </a:t>
            </a:r>
            <a:r>
              <a:rPr lang="sr-Latn-RS" sz="2800" b="1" dirty="0">
                <a:latin typeface="+mj-lt"/>
                <a:cs typeface="Helvetica"/>
              </a:rPr>
              <a:t>brzo</a:t>
            </a:r>
            <a:r>
              <a:rPr lang="sr-Latn-RS" sz="2800" dirty="0">
                <a:latin typeface="+mj-lt"/>
                <a:cs typeface="Helvetica"/>
              </a:rPr>
              <a:t> u svim fazama izbora</a:t>
            </a:r>
          </a:p>
          <a:p>
            <a:pPr marL="971550" lvl="1" indent="-514350">
              <a:buClr>
                <a:schemeClr val="tx2"/>
              </a:buClr>
              <a:buFont typeface="+mj-lt"/>
              <a:buAutoNum type="arabicPeriod"/>
            </a:pPr>
            <a:r>
              <a:rPr lang="sr-Latn-RS" sz="2800" dirty="0">
                <a:latin typeface="+mj-lt"/>
                <a:cs typeface="Helvetica"/>
              </a:rPr>
              <a:t>urađeno </a:t>
            </a:r>
            <a:r>
              <a:rPr lang="sr-Latn-RS" sz="2800" b="1" dirty="0">
                <a:latin typeface="+mj-lt"/>
                <a:cs typeface="Helvetica"/>
              </a:rPr>
              <a:t>temeljno</a:t>
            </a:r>
            <a:r>
              <a:rPr lang="sr-Latn-RS" sz="2800" dirty="0">
                <a:latin typeface="+mj-lt"/>
                <a:cs typeface="Helvetica"/>
              </a:rPr>
              <a:t> da bi se obezbedile informacije potrebne za rešavanje spora</a:t>
            </a:r>
          </a:p>
          <a:p>
            <a:pPr marL="971550" lvl="1" indent="-514350">
              <a:buClr>
                <a:schemeClr val="tx2"/>
              </a:buClr>
              <a:buFont typeface="+mj-lt"/>
              <a:buAutoNum type="arabicPeriod"/>
            </a:pPr>
            <a:r>
              <a:rPr lang="sr-Latn-RS" sz="2800" dirty="0">
                <a:latin typeface="+mj-lt"/>
                <a:cs typeface="Helvetica"/>
              </a:rPr>
              <a:t>završeno </a:t>
            </a:r>
            <a:r>
              <a:rPr lang="sr-Latn-RS" sz="2800" b="1" dirty="0">
                <a:latin typeface="+mj-lt"/>
                <a:cs typeface="Helvetica"/>
              </a:rPr>
              <a:t>delotvorno </a:t>
            </a:r>
            <a:r>
              <a:rPr lang="sr-Latn-RS" sz="2800" dirty="0">
                <a:latin typeface="+mj-lt"/>
                <a:cs typeface="Helvetica"/>
              </a:rPr>
              <a:t>kako bi se obezbedila odgovornost i transparentnost</a:t>
            </a:r>
          </a:p>
          <a:p>
            <a:pPr marL="971550" lvl="1" indent="-514350">
              <a:buClr>
                <a:schemeClr val="tx2"/>
              </a:buClr>
              <a:buFont typeface="+mj-lt"/>
              <a:buAutoNum type="arabicPeriod"/>
            </a:pPr>
            <a:r>
              <a:rPr lang="sr-Latn-RS" sz="2800" dirty="0">
                <a:latin typeface="+mj-lt"/>
                <a:cs typeface="Helvetica"/>
              </a:rPr>
              <a:t>sprovedeno od strane </a:t>
            </a:r>
            <a:r>
              <a:rPr lang="sr-Latn-RS" sz="2800" b="1" dirty="0">
                <a:latin typeface="+mj-lt"/>
                <a:cs typeface="Helvetica"/>
              </a:rPr>
              <a:t>nezavisnih i nepristrasnih </a:t>
            </a:r>
            <a:r>
              <a:rPr lang="sr-Latn-RS" sz="2800" dirty="0">
                <a:latin typeface="+mj-lt"/>
                <a:cs typeface="Helvetica"/>
              </a:rPr>
              <a:t>donosilaca odluka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AE356B-F0E4-6A8B-0C00-CF745839B148}"/>
              </a:ext>
            </a:extLst>
          </p:cNvPr>
          <p:cNvSpPr txBox="1">
            <a:spLocks/>
          </p:cNvSpPr>
          <p:nvPr/>
        </p:nvSpPr>
        <p:spPr>
          <a:xfrm>
            <a:off x="0" y="-9940"/>
            <a:ext cx="12192000" cy="1325563"/>
          </a:xfrm>
          <a:prstGeom prst="rect">
            <a:avLst/>
          </a:prstGeom>
          <a:solidFill>
            <a:srgbClr val="3762A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    Faza 3 - Procena osnovanosti prigovora, principi </a:t>
            </a:r>
          </a:p>
        </p:txBody>
      </p:sp>
    </p:spTree>
    <p:extLst>
      <p:ext uri="{BB962C8B-B14F-4D97-AF65-F5344CB8AC3E}">
        <p14:creationId xmlns:p14="http://schemas.microsoft.com/office/powerpoint/2010/main" val="277060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C5A95-9B6C-7478-52DA-CDC552E9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Faza 4 – Rešenje i pravni lekovi</a:t>
            </a:r>
            <a:r>
              <a:rPr lang="en-US" sz="4000" dirty="0">
                <a:solidFill>
                  <a:srgbClr val="FFFFFF"/>
                </a:solidFill>
              </a:rPr>
              <a:t>/</a:t>
            </a:r>
            <a:r>
              <a:rPr lang="en-US" sz="4000" dirty="0" err="1">
                <a:solidFill>
                  <a:srgbClr val="FFFFFF"/>
                </a:solidFill>
              </a:rPr>
              <a:t>sankcije</a:t>
            </a:r>
            <a:endParaRPr lang="sr-Latn-R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Text Box 3">
            <a:extLst>
              <a:ext uri="{FF2B5EF4-FFF2-40B4-BE49-F238E27FC236}">
                <a16:creationId xmlns:a16="http://schemas.microsoft.com/office/drawing/2014/main" id="{E5218E0F-7085-6D3D-6A61-B6AE0EED1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86887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1B1673F-48F1-5316-DAEF-4BC06FD0993D}"/>
              </a:ext>
            </a:extLst>
          </p:cNvPr>
          <p:cNvSpPr/>
          <p:nvPr/>
        </p:nvSpPr>
        <p:spPr>
          <a:xfrm>
            <a:off x="1147421" y="4106729"/>
            <a:ext cx="2733151" cy="27347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09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B8FBB-F8F7-D5FD-C0E9-442E1E79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479"/>
            <a:ext cx="10631557" cy="446320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sr-Latn-RS" sz="2400" b="1" dirty="0">
                <a:latin typeface="+mj-lt"/>
              </a:rPr>
              <a:t>Rešenja LIK-a moraju biti izrađena u pisanoj formi, sa pravnim i činjeničnim obrazloženjem, i usvojena unutar zakonskih rokova</a:t>
            </a:r>
            <a:r>
              <a:rPr lang="en-US" sz="2400" b="1" dirty="0">
                <a:latin typeface="+mj-lt"/>
              </a:rPr>
              <a:t>.</a:t>
            </a:r>
          </a:p>
          <a:p>
            <a:pPr marL="0" indent="0">
              <a:buNone/>
            </a:pPr>
            <a:endParaRPr lang="sr-Latn-RS" sz="2400" b="1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sr-Latn-RS" sz="2400" b="1" dirty="0">
                <a:latin typeface="+mj-lt"/>
              </a:rPr>
              <a:t>Ključni elementi rešenja LIK-a :</a:t>
            </a:r>
            <a:endParaRPr lang="en-US" sz="2400" b="1" dirty="0">
              <a:latin typeface="+mj-lt"/>
            </a:endParaRPr>
          </a:p>
          <a:p>
            <a:pPr marL="0" indent="0">
              <a:buNone/>
            </a:pPr>
            <a:endParaRPr lang="sr-Latn-RS" sz="2400" b="1" dirty="0"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r-Latn-RS" dirty="0">
                <a:latin typeface="+mj-lt"/>
                <a:cs typeface="Calibri Light"/>
              </a:rPr>
              <a:t>Uvodne informacije (nadležnost, broj predmeta, datum, uključene strane itd.)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dirty="0">
                <a:latin typeface="+mj-lt"/>
                <a:cs typeface="Calibri Light"/>
              </a:rPr>
              <a:t>Sažeti prikaz pitanja koja se rešavaju (priroda predmeta, konkretan spor koji se rešava)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dirty="0">
                <a:latin typeface="+mj-lt"/>
                <a:cs typeface="Calibri Light"/>
              </a:rPr>
              <a:t>Merodavni propisi i pravila                 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dirty="0">
                <a:latin typeface="+mj-lt"/>
                <a:cs typeface="Calibri Light"/>
              </a:rPr>
              <a:t>Dokazi i činjenice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dirty="0">
                <a:latin typeface="+mj-lt"/>
                <a:cs typeface="Calibri Light"/>
              </a:rPr>
              <a:t>Rešenja i pravni lekovi (obrazloženje rešenja, dalji koraci, rokovi, itd.) </a:t>
            </a:r>
          </a:p>
          <a:p>
            <a:pPr marL="914400" lvl="1" indent="-457200">
              <a:buFont typeface="+mj-lt"/>
              <a:buAutoNum type="arabicPeriod"/>
            </a:pPr>
            <a:endParaRPr lang="sr-Latn-RS" dirty="0">
              <a:latin typeface="+mj-lt"/>
              <a:cs typeface="Calibri Light"/>
            </a:endParaRPr>
          </a:p>
          <a:p>
            <a:pPr marL="0" indent="0">
              <a:buNone/>
            </a:pPr>
            <a:r>
              <a:rPr lang="sr-Latn-RS" sz="2800" dirty="0">
                <a:latin typeface="+mj-lt"/>
              </a:rPr>
              <a:t>(izvor: EDR </a:t>
            </a:r>
            <a:r>
              <a:rPr lang="sr-Latn-RS" sz="2800" dirty="0" err="1">
                <a:latin typeface="+mj-lt"/>
              </a:rPr>
              <a:t>Bridge</a:t>
            </a:r>
            <a:r>
              <a:rPr lang="sr-Latn-RS" sz="2800" dirty="0">
                <a:latin typeface="+mj-lt"/>
              </a:rPr>
              <a:t> – Zaštita izbornog prava – platforma za Izgradnju resursa u demokratiji, upravi i izborima)</a:t>
            </a:r>
            <a:r>
              <a:rPr lang="sr-Latn-RS" dirty="0">
                <a:latin typeface="+mj-lt"/>
                <a:cs typeface="Calibri Light"/>
              </a:rPr>
              <a:t>    </a:t>
            </a:r>
            <a:endParaRPr lang="sr-Latn-RS" sz="24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AE356B-F0E4-6A8B-0C00-CF745839B148}"/>
              </a:ext>
            </a:extLst>
          </p:cNvPr>
          <p:cNvSpPr txBox="1">
            <a:spLocks/>
          </p:cNvSpPr>
          <p:nvPr/>
        </p:nvSpPr>
        <p:spPr>
          <a:xfrm>
            <a:off x="0" y="-9940"/>
            <a:ext cx="12192000" cy="1325563"/>
          </a:xfrm>
          <a:prstGeom prst="rect">
            <a:avLst/>
          </a:prstGeom>
          <a:solidFill>
            <a:srgbClr val="3762A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    Faza 4 - Rešenje i pravni lekovi: Elementi rešenja</a:t>
            </a:r>
          </a:p>
        </p:txBody>
      </p:sp>
    </p:spTree>
    <p:extLst>
      <p:ext uri="{BB962C8B-B14F-4D97-AF65-F5344CB8AC3E}">
        <p14:creationId xmlns:p14="http://schemas.microsoft.com/office/powerpoint/2010/main" val="2973231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AE356B-F0E4-6A8B-0C00-CF745839B148}"/>
              </a:ext>
            </a:extLst>
          </p:cNvPr>
          <p:cNvSpPr txBox="1">
            <a:spLocks/>
          </p:cNvSpPr>
          <p:nvPr/>
        </p:nvSpPr>
        <p:spPr>
          <a:xfrm>
            <a:off x="0" y="-9940"/>
            <a:ext cx="12192000" cy="1325563"/>
          </a:xfrm>
          <a:prstGeom prst="rect">
            <a:avLst/>
          </a:prstGeom>
          <a:solidFill>
            <a:srgbClr val="3762A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    Faza 4 - Rešenje i pravni lekovi, </a:t>
            </a:r>
            <a:r>
              <a:rPr lang="sr-Latn-RS" sz="3900" dirty="0">
                <a:solidFill>
                  <a:schemeClr val="bg1"/>
                </a:solidFill>
              </a:rPr>
              <a:t>izrada odluka na izborima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41D865-E822-6824-DE32-F95A5464A1A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RS" sz="2400">
                <a:latin typeface="+mj-lt"/>
              </a:rPr>
              <a:t>„Sva rešenja izbornih komisija bi trebalo da budu jasna i obrazložena kako bi oštećeno lice moglo prosuditi da li da podnese zvaničan prigovor.“ </a:t>
            </a:r>
            <a:endParaRPr lang="en-US">
              <a:latin typeface="+mj-lt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i="1">
                <a:latin typeface="+mj-lt"/>
              </a:rPr>
              <a:t>2004</a:t>
            </a:r>
            <a:r>
              <a:rPr lang="sr-Latn-RS" sz="1800" i="1">
                <a:latin typeface="+mj-lt"/>
              </a:rPr>
              <a:t>.</a:t>
            </a:r>
            <a:r>
              <a:rPr lang="en-US" sz="1800" i="1">
                <a:latin typeface="+mj-lt"/>
              </a:rPr>
              <a:t> Ven</a:t>
            </a:r>
            <a:r>
              <a:rPr lang="sr-Latn-RS" sz="1800" i="1">
                <a:latin typeface="+mj-lt"/>
              </a:rPr>
              <a:t>e</a:t>
            </a:r>
            <a:r>
              <a:rPr lang="en-US" sz="1800" i="1">
                <a:latin typeface="+mj-lt"/>
              </a:rPr>
              <a:t>c</a:t>
            </a:r>
            <a:r>
              <a:rPr lang="sr-Latn-RS" sz="1800" i="1">
                <a:latin typeface="+mj-lt"/>
              </a:rPr>
              <a:t>ijanska komisija Zajedničke preporuke za Zakon o izborima i izbornoj administraciji u Azerbejdžanu</a:t>
            </a:r>
            <a:r>
              <a:rPr lang="en-US" sz="1800" i="1">
                <a:latin typeface="+mj-lt"/>
              </a:rPr>
              <a:t>, </a:t>
            </a:r>
            <a:r>
              <a:rPr lang="sr-Latn-RS" sz="1800" i="1">
                <a:latin typeface="+mj-lt"/>
              </a:rPr>
              <a:t>stav </a:t>
            </a:r>
            <a:r>
              <a:rPr lang="en-US" sz="1800" i="1">
                <a:latin typeface="+mj-lt"/>
              </a:rPr>
              <a:t>43</a:t>
            </a:r>
            <a:endParaRPr lang="en-US" sz="1800" i="1">
              <a:latin typeface="+mj-lt"/>
              <a:cs typeface="Arial"/>
            </a:endParaRPr>
          </a:p>
          <a:p>
            <a:endParaRPr lang="fr-FR" dirty="0">
              <a:latin typeface="+mj-lt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6284CAD-F502-E689-6DE8-E5F99D57EA95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RS" sz="2400">
                <a:latin typeface="+mj-lt"/>
              </a:rPr>
              <a:t>„Venecijanska komisija je stoga preporučila kako bi sve izborne komisije trebalo da donesu </a:t>
            </a:r>
            <a:r>
              <a:rPr lang="sr-Latn-RS" sz="2400" b="1">
                <a:latin typeface="+mj-lt"/>
              </a:rPr>
              <a:t>pismena rešenja i da valjano obrazlože sva svoja rešenja. </a:t>
            </a:r>
            <a:r>
              <a:rPr lang="sr-Latn-RS" sz="2400">
                <a:latin typeface="+mj-lt"/>
              </a:rPr>
              <a:t>Format rešenja bi takoše trebalo standardizovati. To bi se trebalo primenjivati na sva rešenja, bez obzira da li se protiv njih može podneti žalba sudu ili ne.“ 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sr-Latn-RS" sz="1900" i="1">
              <a:latin typeface="+mj-lt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sr-Latn-RS" sz="1900" i="1">
                <a:latin typeface="+mj-lt"/>
              </a:rPr>
              <a:t>2020. VK Izveštaj o zaštiti izbornog prava, str.31 </a:t>
            </a:r>
            <a:endParaRPr lang="sr-Latn-RS" sz="1900" i="1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8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AD91E-A9CA-3440-ABC9-0CDAA35B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Četiri ključna osnova za pokretanje ZIP-a u Srbiji</a:t>
            </a:r>
            <a:endParaRPr lang="en-FR" sz="4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D9051-F626-1AC4-8AD9-347CD159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01" y="1980230"/>
            <a:ext cx="10358002" cy="453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70AA1-A622-6193-5AAD-1975A8A51497}"/>
              </a:ext>
            </a:extLst>
          </p:cNvPr>
          <p:cNvSpPr txBox="1"/>
          <p:nvPr/>
        </p:nvSpPr>
        <p:spPr>
          <a:xfrm>
            <a:off x="8722005" y="2949090"/>
            <a:ext cx="286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latin typeface="+mj-lt"/>
              </a:rPr>
              <a:t>Mandat LIK-a u 1. stepenu</a:t>
            </a:r>
          </a:p>
          <a:p>
            <a:pPr algn="ctr"/>
            <a:r>
              <a:rPr lang="sr-Latn-RS" dirty="0">
                <a:latin typeface="+mj-lt"/>
              </a:rPr>
              <a:t>i višeg suda u 2. stepenu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A51DE-7B4E-9075-98BC-4C8C3EB34624}"/>
              </a:ext>
            </a:extLst>
          </p:cNvPr>
          <p:cNvSpPr txBox="1"/>
          <p:nvPr/>
        </p:nvSpPr>
        <p:spPr>
          <a:xfrm>
            <a:off x="8722005" y="5114561"/>
            <a:ext cx="275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+mj-lt"/>
              </a:rPr>
              <a:t>Tužilaštvo / Policija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A5F2B2-09E9-2639-80C7-79C08FC283DD}"/>
              </a:ext>
            </a:extLst>
          </p:cNvPr>
          <p:cNvSpPr txBox="1"/>
          <p:nvPr/>
        </p:nvSpPr>
        <p:spPr>
          <a:xfrm>
            <a:off x="916997" y="5022228"/>
            <a:ext cx="275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+mj-lt"/>
              </a:rPr>
              <a:t>Mandat Agencije za sprečavanje korupcije (ASK)</a:t>
            </a:r>
            <a:endParaRPr lang="sr-Latn-RS" dirty="0">
              <a:latin typeface="+mj-lt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2C977AB-8B8A-6E33-85CF-74E95EF8F2A6}"/>
              </a:ext>
            </a:extLst>
          </p:cNvPr>
          <p:cNvSpPr/>
          <p:nvPr/>
        </p:nvSpPr>
        <p:spPr>
          <a:xfrm>
            <a:off x="3947680" y="2132070"/>
            <a:ext cx="4774323" cy="2280370"/>
          </a:xfrm>
          <a:prstGeom prst="rightArrow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276214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AE356B-F0E4-6A8B-0C00-CF745839B148}"/>
              </a:ext>
            </a:extLst>
          </p:cNvPr>
          <p:cNvSpPr txBox="1">
            <a:spLocks/>
          </p:cNvSpPr>
          <p:nvPr/>
        </p:nvSpPr>
        <p:spPr>
          <a:xfrm>
            <a:off x="0" y="-9940"/>
            <a:ext cx="12192000" cy="1325563"/>
          </a:xfrm>
          <a:prstGeom prst="rect">
            <a:avLst/>
          </a:prstGeom>
          <a:solidFill>
            <a:srgbClr val="3762A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    Faza 4 - Rešenje i pravni lekovi: rokovi za odlučivanje</a:t>
            </a:r>
            <a:endParaRPr lang="sr-Latn-RS" sz="3900" dirty="0">
              <a:solidFill>
                <a:schemeClr val="bg1"/>
              </a:solidFill>
            </a:endParaRP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7E553296-4174-E7A9-CA39-2356679120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872751"/>
              </p:ext>
            </p:extLst>
          </p:nvPr>
        </p:nvGraphicFramePr>
        <p:xfrm>
          <a:off x="838200" y="1919937"/>
          <a:ext cx="10515600" cy="16038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47147">
                  <a:extLst>
                    <a:ext uri="{9D8B030D-6E8A-4147-A177-3AD203B41FA5}">
                      <a16:colId xmlns:a16="http://schemas.microsoft.com/office/drawing/2014/main" val="1791135636"/>
                    </a:ext>
                  </a:extLst>
                </a:gridCol>
                <a:gridCol w="6268453">
                  <a:extLst>
                    <a:ext uri="{9D8B030D-6E8A-4147-A177-3AD203B41FA5}">
                      <a16:colId xmlns:a16="http://schemas.microsoft.com/office/drawing/2014/main" val="2436276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noProof="0" dirty="0"/>
                        <a:t>Rešenje</a:t>
                      </a:r>
                      <a:endParaRPr lang="sr-Latn-R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noProof="0"/>
                        <a:t>Rok</a:t>
                      </a:r>
                      <a:endParaRPr lang="sr-Latn-RS" noProof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23447"/>
                  </a:ext>
                </a:extLst>
              </a:tr>
              <a:tr h="531936">
                <a:tc>
                  <a:txBody>
                    <a:bodyPr/>
                    <a:lstStyle/>
                    <a:p>
                      <a:r>
                        <a:rPr lang="sr-Latn-RS" sz="2000" b="0" noProof="0" dirty="0"/>
                        <a:t>Rešenja LIK-a</a:t>
                      </a:r>
                      <a:endParaRPr lang="sr-Latn-RS" sz="2000" b="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None/>
                      </a:pPr>
                      <a:r>
                        <a:rPr lang="sr-Latn-RS" sz="2000" noProof="0"/>
                        <a:t>u roku od 72 sata od trenutka prijema prigovora</a:t>
                      </a:r>
                      <a:endParaRPr lang="sr-Latn-RS" sz="2000" i="0" noProof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13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000" noProof="0" dirty="0"/>
                        <a:t>Rešenja Višeg suda (drugostepena instanca na lokalnim izborima) </a:t>
                      </a:r>
                      <a:endParaRPr lang="sr-Latn-RS" sz="200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b="0" u="none" strike="noStrike" baseline="0" noProof="0" dirty="0">
                          <a:solidFill>
                            <a:srgbClr val="000000"/>
                          </a:solidFill>
                        </a:rPr>
                        <a:t>u roku od 72 sata, </a:t>
                      </a:r>
                      <a:r>
                        <a:rPr lang="sr-Latn-RS" sz="2000" b="1" u="none" strike="noStrike" baseline="0" noProof="0" dirty="0">
                          <a:solidFill>
                            <a:srgbClr val="000000"/>
                          </a:solidFill>
                        </a:rPr>
                        <a:t>uz dodatni rok </a:t>
                      </a:r>
                      <a:r>
                        <a:rPr lang="sr-Latn-RS" sz="2000" b="0" u="none" strike="noStrike" baseline="0" noProof="0" dirty="0">
                          <a:solidFill>
                            <a:srgbClr val="000000"/>
                          </a:solidFill>
                        </a:rPr>
                        <a:t>za predaju svih materijala sudu (72h + </a:t>
                      </a:r>
                      <a:r>
                        <a:rPr lang="sr-Latn-RS" sz="2000" b="0" u="none" strike="noStrike" baseline="0" noProof="0" dirty="0" err="1">
                          <a:solidFill>
                            <a:srgbClr val="000000"/>
                          </a:solidFill>
                        </a:rPr>
                        <a:t>maks</a:t>
                      </a:r>
                      <a:r>
                        <a:rPr lang="sr-Latn-RS" sz="2000" b="0" u="none" strike="noStrike" baseline="0" noProof="0" dirty="0">
                          <a:solidFill>
                            <a:srgbClr val="000000"/>
                          </a:solidFill>
                        </a:rPr>
                        <a:t>. 24h)</a:t>
                      </a:r>
                      <a:endParaRPr lang="sr-Latn-RS" sz="2000" noProof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94952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738C-3684-4117-2E4D-C9018DC7D035}"/>
              </a:ext>
            </a:extLst>
          </p:cNvPr>
          <p:cNvSpPr txBox="1">
            <a:spLocks/>
          </p:cNvSpPr>
          <p:nvPr/>
        </p:nvSpPr>
        <p:spPr>
          <a:xfrm>
            <a:off x="838200" y="393566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>
                <a:latin typeface="+mj-lt"/>
              </a:rPr>
              <a:t>Ako LIK usvoji prigovor, poništava prethodno rešenje ili preduzetu radnju.</a:t>
            </a:r>
          </a:p>
          <a:p>
            <a:r>
              <a:rPr lang="sr-Latn-RS" sz="2000" dirty="0">
                <a:latin typeface="+mj-lt"/>
              </a:rPr>
              <a:t>Kada utvrdi da rešenje protiv koga je podnet prigovor treba poništiti, izborna komisija može umesto poništenog doneti drugo rešenje.</a:t>
            </a:r>
          </a:p>
        </p:txBody>
      </p:sp>
    </p:spTree>
    <p:extLst>
      <p:ext uri="{BB962C8B-B14F-4D97-AF65-F5344CB8AC3E}">
        <p14:creationId xmlns:p14="http://schemas.microsoft.com/office/powerpoint/2010/main" val="2524388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C5A95-9B6C-7478-52DA-CDC552E9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Faza 5 – Objavljivanje odluke</a:t>
            </a:r>
          </a:p>
        </p:txBody>
      </p:sp>
      <p:graphicFrame>
        <p:nvGraphicFramePr>
          <p:cNvPr id="5" name="Text Box 3">
            <a:extLst>
              <a:ext uri="{FF2B5EF4-FFF2-40B4-BE49-F238E27FC236}">
                <a16:creationId xmlns:a16="http://schemas.microsoft.com/office/drawing/2014/main" id="{E5218E0F-7085-6D3D-6A61-B6AE0EED1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79328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1B1673F-48F1-5316-DAEF-4BC06FD0993D}"/>
              </a:ext>
            </a:extLst>
          </p:cNvPr>
          <p:cNvSpPr/>
          <p:nvPr/>
        </p:nvSpPr>
        <p:spPr>
          <a:xfrm>
            <a:off x="4741394" y="4006245"/>
            <a:ext cx="2733151" cy="27347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943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AE356B-F0E4-6A8B-0C00-CF745839B148}"/>
              </a:ext>
            </a:extLst>
          </p:cNvPr>
          <p:cNvSpPr txBox="1">
            <a:spLocks/>
          </p:cNvSpPr>
          <p:nvPr/>
        </p:nvSpPr>
        <p:spPr>
          <a:xfrm>
            <a:off x="0" y="-9940"/>
            <a:ext cx="12192000" cy="1325563"/>
          </a:xfrm>
          <a:prstGeom prst="rect">
            <a:avLst/>
          </a:prstGeom>
          <a:solidFill>
            <a:srgbClr val="3762A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    Faza 5 – Objavljivanje odluke</a:t>
            </a:r>
            <a:endParaRPr lang="sr-Latn-RS" sz="39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81D72-3A21-2827-E767-5BD4447A28B9}"/>
              </a:ext>
            </a:extLst>
          </p:cNvPr>
          <p:cNvSpPr txBox="1"/>
          <p:nvPr/>
        </p:nvSpPr>
        <p:spPr>
          <a:xfrm>
            <a:off x="683171" y="1856712"/>
            <a:ext cx="108571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b="1" dirty="0">
                <a:latin typeface="+mj-lt"/>
              </a:rPr>
              <a:t>LIK je dužan da rešenje usvoji i objavi </a:t>
            </a:r>
            <a:r>
              <a:rPr lang="sr-Latn-RS" sz="2400" dirty="0">
                <a:latin typeface="+mj-lt"/>
              </a:rPr>
              <a:t>na internet stranici bez odlaganja, a najkasnije </a:t>
            </a:r>
            <a:r>
              <a:rPr lang="sr-Latn-RS" sz="2400" b="1" dirty="0">
                <a:latin typeface="+mj-lt"/>
              </a:rPr>
              <a:t>u roku od 24 sata od završetka sednice na kojoj je rešenje doneto</a:t>
            </a:r>
            <a:r>
              <a:rPr lang="sr-Latn-RS" sz="24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b="1" dirty="0">
                <a:latin typeface="+mj-lt"/>
              </a:rPr>
              <a:t>Svako rešenje koje LIK donese u vezi sa sprovođenjem izbora mora se bez odlaganja dostaviti RIK-u </a:t>
            </a:r>
            <a:r>
              <a:rPr lang="sr-Latn-RS" sz="2400" dirty="0">
                <a:latin typeface="+mj-lt"/>
              </a:rPr>
              <a:t>u pisanoj formi i elektronskim putem, na način koji propisuje Republička izborna komisija.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</a:rPr>
              <a:t>Sve odluke LIK-a dostupne su na internet stranici RIK-a: </a:t>
            </a:r>
            <a:r>
              <a:rPr lang="sr-Latn-RS" sz="2400" dirty="0">
                <a:latin typeface="+mj-lt"/>
                <a:hlinkClick r:id="rId3"/>
              </a:rPr>
              <a:t>https://www.rik.parlament.gov.rs/dokumenta/41985/document-type-1/election-round-0/additional-document-0/municipality-id-0/election-station-0 </a:t>
            </a:r>
            <a:endParaRPr lang="sr-Latn-R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762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AE356B-F0E4-6A8B-0C00-CF745839B148}"/>
              </a:ext>
            </a:extLst>
          </p:cNvPr>
          <p:cNvSpPr txBox="1">
            <a:spLocks/>
          </p:cNvSpPr>
          <p:nvPr/>
        </p:nvSpPr>
        <p:spPr>
          <a:xfrm>
            <a:off x="0" y="-9940"/>
            <a:ext cx="12192000" cy="1325563"/>
          </a:xfrm>
          <a:prstGeom prst="rect">
            <a:avLst/>
          </a:prstGeom>
          <a:solidFill>
            <a:srgbClr val="3762A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    Faza 5 – Objavljivanje odluke: zašto je transparentnost       važna</a:t>
            </a:r>
            <a:endParaRPr lang="sr-Latn-RS" sz="39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81D72-3A21-2827-E767-5BD4447A28B9}"/>
              </a:ext>
            </a:extLst>
          </p:cNvPr>
          <p:cNvSpPr txBox="1"/>
          <p:nvPr/>
        </p:nvSpPr>
        <p:spPr>
          <a:xfrm>
            <a:off x="683171" y="1856712"/>
            <a:ext cx="1085718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</a:rPr>
              <a:t>Radi obaveštavanja podnosioca prigovora i tuženog o odluci IK ili suda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</a:rPr>
              <a:t>Da bi javnosti predočili pravne i činjenične razloge za svoje nalaze, što može povećati prihvatanje njenih odluka i sprečiti dalje kršenje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</a:rPr>
              <a:t>Radi izgradnje poverenja birača, kandidata i političkih partija u procesu ZIP-a i celokupnog izbornog procesa</a:t>
            </a:r>
          </a:p>
        </p:txBody>
      </p:sp>
    </p:spTree>
    <p:extLst>
      <p:ext uri="{BB962C8B-B14F-4D97-AF65-F5344CB8AC3E}">
        <p14:creationId xmlns:p14="http://schemas.microsoft.com/office/powerpoint/2010/main" val="730642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C5A95-9B6C-7478-52DA-CDC552E9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Faza 6 – </a:t>
            </a:r>
            <a:r>
              <a:rPr lang="sr-Latn-ME" sz="4000" dirty="0">
                <a:solidFill>
                  <a:srgbClr val="FFFFFF"/>
                </a:solidFill>
              </a:rPr>
              <a:t>Žalba, ukoliko je </a:t>
            </a:r>
            <a:r>
              <a:rPr lang="sr-Latn-ME" sz="4000" dirty="0" err="1">
                <a:solidFill>
                  <a:srgbClr val="FFFFFF"/>
                </a:solidFill>
              </a:rPr>
              <a:t>primenljivo</a:t>
            </a:r>
            <a:endParaRPr lang="sr-Latn-R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Text Box 3">
            <a:extLst>
              <a:ext uri="{FF2B5EF4-FFF2-40B4-BE49-F238E27FC236}">
                <a16:creationId xmlns:a16="http://schemas.microsoft.com/office/drawing/2014/main" id="{E5218E0F-7085-6D3D-6A61-B6AE0EED1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52856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1B1673F-48F1-5316-DAEF-4BC06FD0993D}"/>
              </a:ext>
            </a:extLst>
          </p:cNvPr>
          <p:cNvSpPr/>
          <p:nvPr/>
        </p:nvSpPr>
        <p:spPr>
          <a:xfrm>
            <a:off x="8318608" y="4036390"/>
            <a:ext cx="2733151" cy="27347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149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AE356B-F0E4-6A8B-0C00-CF745839B148}"/>
              </a:ext>
            </a:extLst>
          </p:cNvPr>
          <p:cNvSpPr txBox="1">
            <a:spLocks/>
          </p:cNvSpPr>
          <p:nvPr/>
        </p:nvSpPr>
        <p:spPr>
          <a:xfrm>
            <a:off x="0" y="-9940"/>
            <a:ext cx="12192000" cy="1325563"/>
          </a:xfrm>
          <a:prstGeom prst="rect">
            <a:avLst/>
          </a:prstGeom>
          <a:solidFill>
            <a:srgbClr val="3762A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    Faza 6 – </a:t>
            </a:r>
            <a:r>
              <a:rPr lang="pl-PL" sz="4000" dirty="0">
                <a:solidFill>
                  <a:schemeClr val="bg1"/>
                </a:solidFill>
              </a:rPr>
              <a:t>Žalba na rešenje LIK-a kojim je rešeno po prigovoru</a:t>
            </a:r>
            <a:endParaRPr lang="sr-Latn-RS" sz="39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81D72-3A21-2827-E767-5BD4447A28B9}"/>
              </a:ext>
            </a:extLst>
          </p:cNvPr>
          <p:cNvSpPr txBox="1"/>
          <p:nvPr/>
        </p:nvSpPr>
        <p:spPr>
          <a:xfrm>
            <a:off x="683171" y="1856712"/>
            <a:ext cx="1085718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</a:rPr>
              <a:t>Žalba se može izjaviti </a:t>
            </a:r>
            <a:r>
              <a:rPr lang="sr-Latn-RS" sz="2400" b="1" dirty="0">
                <a:latin typeface="+mj-lt"/>
              </a:rPr>
              <a:t>višem sudu </a:t>
            </a:r>
            <a:r>
              <a:rPr lang="sr-Latn-RS" sz="2400" dirty="0">
                <a:latin typeface="+mj-lt"/>
              </a:rPr>
              <a:t>na čijem se području nalazi sedište skupštine, u roku od </a:t>
            </a:r>
            <a:r>
              <a:rPr lang="sr-Latn-RS" sz="2400" b="1" dirty="0">
                <a:latin typeface="+mj-lt"/>
              </a:rPr>
              <a:t>72 sata </a:t>
            </a:r>
            <a:r>
              <a:rPr lang="sr-Latn-RS" sz="2400" dirty="0">
                <a:latin typeface="+mj-lt"/>
              </a:rPr>
              <a:t>od objavljivanja te odluke na internet stranici.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</a:rPr>
              <a:t>Ako viši sud usvoji žalbu, </a:t>
            </a:r>
            <a:r>
              <a:rPr lang="sr-Latn-RS" sz="2400" b="1" dirty="0">
                <a:latin typeface="+mj-lt"/>
              </a:rPr>
              <a:t>poništava</a:t>
            </a:r>
            <a:r>
              <a:rPr lang="sr-Latn-RS" sz="2400" dirty="0">
                <a:latin typeface="+mj-lt"/>
              </a:rPr>
              <a:t> doneto rešenje ili preduzetu radnju.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</a:rPr>
              <a:t>Kada utvrdi da rešenje protiv koga je izjavljena žalba treba poništiti, viši sud može odlučiti o </a:t>
            </a:r>
            <a:r>
              <a:rPr lang="sr-Latn-RS" sz="2400" b="1" dirty="0">
                <a:latin typeface="+mj-lt"/>
              </a:rPr>
              <a:t>osnovanosti žalbe</a:t>
            </a:r>
            <a:r>
              <a:rPr lang="sr-Latn-RS" sz="2400" dirty="0">
                <a:latin typeface="+mj-lt"/>
              </a:rPr>
              <a:t>, ako priroda stvari to dozvoljava i ako utvrđeno činjenično stanje daje pouzdan osnov za 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+mj-lt"/>
              </a:rPr>
              <a:t>Poništeno rešenje zamenjuje se </a:t>
            </a:r>
            <a:r>
              <a:rPr lang="sr-Latn-RS" sz="2400" b="1" dirty="0">
                <a:latin typeface="+mj-lt"/>
              </a:rPr>
              <a:t>rešenjem višeg suda </a:t>
            </a:r>
            <a:r>
              <a:rPr lang="sr-Latn-RS" sz="2400" dirty="0">
                <a:latin typeface="+mj-lt"/>
              </a:rPr>
              <a:t>– ovo rešenje je pravno obavezujuće i protiv njega se ne mogu podneti vanredni pravni lekovi.</a:t>
            </a:r>
          </a:p>
        </p:txBody>
      </p:sp>
    </p:spTree>
    <p:extLst>
      <p:ext uri="{BB962C8B-B14F-4D97-AF65-F5344CB8AC3E}">
        <p14:creationId xmlns:p14="http://schemas.microsoft.com/office/powerpoint/2010/main" val="1545624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C5A95-9B6C-7478-52DA-CDC552E9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Čemu težimo: sedam ključnih smernica za rešavanje predmeta zaštite izbornog prava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B023F-FB00-AB43-A7DE-7994B893F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48" y="1622745"/>
            <a:ext cx="10728851" cy="4671492"/>
          </a:xfrm>
        </p:spPr>
        <p:txBody>
          <a:bodyPr numCol="1" anchor="ctr">
            <a:normAutofit/>
          </a:bodyPr>
          <a:lstStyle/>
          <a:p>
            <a:endParaRPr lang="pl-PL" sz="2000" dirty="0">
              <a:latin typeface="+mj-lt"/>
            </a:endParaRPr>
          </a:p>
          <a:p>
            <a:r>
              <a:rPr lang="pl-PL" sz="2000" b="1" dirty="0">
                <a:latin typeface="+mj-lt"/>
              </a:rPr>
              <a:t>Ustanovljeno pravo na pravni lek</a:t>
            </a:r>
            <a:r>
              <a:rPr lang="pl-PL" sz="2000" dirty="0">
                <a:latin typeface="+mj-lt"/>
              </a:rPr>
              <a:t>/naknadu štete usled izbornih radnji </a:t>
            </a:r>
          </a:p>
          <a:p>
            <a:r>
              <a:rPr lang="pl-PL" sz="2000" dirty="0">
                <a:latin typeface="+mj-lt"/>
              </a:rPr>
              <a:t>Jasno </a:t>
            </a:r>
            <a:r>
              <a:rPr lang="pl-PL" sz="2000" b="1" dirty="0">
                <a:latin typeface="+mj-lt"/>
              </a:rPr>
              <a:t>definisani izborni standardi i procedure</a:t>
            </a:r>
          </a:p>
          <a:p>
            <a:r>
              <a:rPr lang="pl-PL" sz="2000" b="1" dirty="0">
                <a:latin typeface="+mj-lt"/>
              </a:rPr>
              <a:t>Nepristrasan</a:t>
            </a:r>
            <a:r>
              <a:rPr lang="pl-PL" sz="2000" dirty="0">
                <a:latin typeface="+mj-lt"/>
              </a:rPr>
              <a:t> i informisan arbitar</a:t>
            </a:r>
          </a:p>
          <a:p>
            <a:r>
              <a:rPr lang="pl-PL" sz="2000" dirty="0">
                <a:latin typeface="+mj-lt"/>
              </a:rPr>
              <a:t>Sistem koji sudskim putem ubrzava donošenje odluka </a:t>
            </a:r>
          </a:p>
          <a:p>
            <a:r>
              <a:rPr lang="pl-PL" sz="2000" b="1" dirty="0">
                <a:latin typeface="+mj-lt"/>
              </a:rPr>
              <a:t>Utvrđen teret dokazivanja i utvrđena merila za dokazivanje</a:t>
            </a:r>
          </a:p>
          <a:p>
            <a:r>
              <a:rPr lang="pl-PL" sz="2000" dirty="0">
                <a:latin typeface="+mj-lt"/>
              </a:rPr>
              <a:t>Smisleni i </a:t>
            </a:r>
            <a:r>
              <a:rPr lang="pl-PL" sz="2000" b="1" dirty="0">
                <a:latin typeface="+mj-lt"/>
              </a:rPr>
              <a:t>delotvorni pravni lekovi</a:t>
            </a:r>
          </a:p>
          <a:p>
            <a:r>
              <a:rPr lang="pl-PL" sz="2000" dirty="0">
                <a:latin typeface="+mj-lt"/>
              </a:rPr>
              <a:t>Delotvorna </a:t>
            </a:r>
            <a:r>
              <a:rPr lang="pl-PL" sz="2000" b="1" dirty="0">
                <a:latin typeface="+mj-lt"/>
              </a:rPr>
              <a:t>edukacija</a:t>
            </a:r>
            <a:r>
              <a:rPr lang="pl-PL" sz="2000" dirty="0">
                <a:latin typeface="+mj-lt"/>
              </a:rPr>
              <a:t> zainteresovanih strana</a:t>
            </a:r>
          </a:p>
          <a:p>
            <a:endParaRPr lang="pl-PL" sz="2000" dirty="0">
              <a:latin typeface="+mj-lt"/>
            </a:endParaRPr>
          </a:p>
          <a:p>
            <a:pPr lvl="1"/>
            <a:r>
              <a:rPr lang="pl-PL" sz="1600" dirty="0">
                <a:latin typeface="+mj-lt"/>
              </a:rPr>
              <a:t>* iz „Smernica za razumevanje i rešavanje predmeta zaštite izbornog prava“(GUARDE), Čad Vikeri, IFES 2011 / “Guidelines for Understanding, Adjudicating, and Resolving Disputes in Elections” (GUARDE), Chad Vickery, IFES 2011)</a:t>
            </a:r>
          </a:p>
          <a:p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0158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0886F-B764-C524-0B6B-81BD3D0E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l-PL" sz="2800" dirty="0">
                <a:solidFill>
                  <a:srgbClr val="FFFFFF"/>
                </a:solidFill>
              </a:rPr>
              <a:t>Zahtev za kontrolu zapisnika o radu biračkog odbora po uzorku</a:t>
            </a:r>
            <a:endParaRPr lang="fr-FR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EBD19-BCC9-AB26-2951-30176C1E1D1B}"/>
              </a:ext>
            </a:extLst>
          </p:cNvPr>
          <p:cNvSpPr>
            <a:spLocks/>
          </p:cNvSpPr>
          <p:nvPr/>
        </p:nvSpPr>
        <p:spPr>
          <a:xfrm>
            <a:off x="1645696" y="1787745"/>
            <a:ext cx="9005558" cy="372648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777240">
              <a:spcAft>
                <a:spcPts val="600"/>
              </a:spcAft>
            </a:pPr>
            <a:r>
              <a:rPr lang="sr-Latn-RS" sz="221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Novina u zakonu omogućava opozicionim izbornim listama sa više od 2% glasova (prema preliminarnim rezultatima) i manjinskim opozicionim listama sa više od 1% glasova da traže reviziju maksimalno 5% zapisnika biračkog odbora.</a:t>
            </a:r>
          </a:p>
          <a:p>
            <a:pPr algn="just" defTabSz="777240">
              <a:spcAft>
                <a:spcPts val="600"/>
              </a:spcAft>
            </a:pPr>
            <a:r>
              <a:rPr lang="sr-Latn-RS" sz="221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Podnosi se u roku od 48 sati nakon zatvaranja biračkih mesta</a:t>
            </a:r>
            <a:endParaRPr lang="sr-Latn-RS" sz="187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388620" lvl="1" defTabSz="777240">
              <a:spcAft>
                <a:spcPts val="600"/>
              </a:spcAft>
            </a:pPr>
            <a:endParaRPr lang="sr-Latn-RS" sz="187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endParaRPr lang="sr-Latn-RS" dirty="0">
              <a:latin typeface="+mj-lt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FEB68C5-489A-4569-3C1E-3C62CF622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541872"/>
              </p:ext>
            </p:extLst>
          </p:nvPr>
        </p:nvGraphicFramePr>
        <p:xfrm>
          <a:off x="1746090" y="3535931"/>
          <a:ext cx="8723759" cy="1515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B0B43E52-C6FD-2DEF-D762-CB234BB41B24}"/>
              </a:ext>
            </a:extLst>
          </p:cNvPr>
          <p:cNvSpPr/>
          <p:nvPr/>
        </p:nvSpPr>
        <p:spPr>
          <a:xfrm>
            <a:off x="3939078" y="5256600"/>
            <a:ext cx="2654957" cy="1148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sr-Latn-RS" sz="153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Manje nepravilnosti: rešenje o ispravljanju</a:t>
            </a:r>
            <a:endParaRPr lang="sr-Latn-R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1302E8-E13D-7CE4-F437-4B96AB106D2C}"/>
              </a:ext>
            </a:extLst>
          </p:cNvPr>
          <p:cNvSpPr/>
          <p:nvPr/>
        </p:nvSpPr>
        <p:spPr>
          <a:xfrm>
            <a:off x="8260942" y="5256600"/>
            <a:ext cx="2868880" cy="122080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sr-Latn-RS" sz="153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Ozbiljne nepravilnosti: poništenje + krivični postupak</a:t>
            </a:r>
            <a:endParaRPr lang="sr-Latn-RS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E0FF58-4EDA-F27A-3B4F-07E4DF16CD33}"/>
              </a:ext>
            </a:extLst>
          </p:cNvPr>
          <p:cNvCxnSpPr/>
          <p:nvPr/>
        </p:nvCxnSpPr>
        <p:spPr>
          <a:xfrm>
            <a:off x="10328916" y="4748120"/>
            <a:ext cx="0" cy="707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8CB4E3-0683-6776-4D97-D55A63313D47}"/>
              </a:ext>
            </a:extLst>
          </p:cNvPr>
          <p:cNvCxnSpPr/>
          <p:nvPr/>
        </p:nvCxnSpPr>
        <p:spPr>
          <a:xfrm flipH="1">
            <a:off x="6262211" y="4816610"/>
            <a:ext cx="2973006" cy="927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0528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E1E5-0C9A-46BD-C06D-2A7FE83A1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6" y="19878"/>
            <a:ext cx="598859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E05C6-0248-129A-F91D-01CA94DE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98" y="426720"/>
            <a:ext cx="5206922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7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F2B2-FCF9-B13E-B389-CC220D6C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Praktične vežbe: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3B0B5-090C-467D-34ED-CA5F6106E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2169109"/>
            <a:ext cx="7255566" cy="4500047"/>
          </a:xfrm>
        </p:spPr>
        <p:txBody>
          <a:bodyPr anchor="ctr">
            <a:normAutofit fontScale="92500"/>
          </a:bodyPr>
          <a:lstStyle/>
          <a:p>
            <a:pPr marL="342900" lvl="0" indent="-342900">
              <a:buFont typeface="Symbol" pitchFamily="2" charset="2"/>
              <a:buChar char=""/>
            </a:pPr>
            <a:endParaRPr lang="sr-Latn-RS" sz="1800" kern="150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r-Latn-RS" sz="1800" b="1" kern="150" dirty="0">
                <a:effectLst/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Scenario 1:</a:t>
            </a:r>
            <a:r>
              <a:rPr lang="sr-Latn-RS" sz="1800" kern="150" dirty="0">
                <a:effectLst/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 Birač tvrdi da rezultati glasanja na biračkom mestu nisu ispravn</a:t>
            </a:r>
            <a:r>
              <a:rPr lang="sr-Latn-RS" sz="1800" kern="150" dirty="0"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o utvrđeni. Birač navodi da je svoj listić izneo van biračkog mesta jer „nije imao za koga da glasa“, ali da je u zapisniku o radu biračkog odbora navedeno da je broj lica koja su glasala i broj listića u kutiji identičan. Birač navodi da je to nemoguće i traži poništavanje glasanja. Kao dokaz prilaže sliku listića. </a:t>
            </a:r>
            <a:endParaRPr lang="sr-Latn-RS" sz="1800" kern="150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lvl="0" indent="0">
              <a:buNone/>
            </a:pPr>
            <a:endParaRPr lang="sr-Latn-RS" sz="1800" kern="150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r-Latn-RS" sz="1800" b="1" kern="150" dirty="0">
                <a:effectLst/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Scenario 2:</a:t>
            </a:r>
            <a:r>
              <a:rPr lang="sr-Latn-RS" sz="1800" kern="150" dirty="0">
                <a:effectLst/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 Birač navodi da je onemogućen da glasa jer ga birački odbor nije pronašao u izvodu iz biračkog spiska, iako je internet proverom utvrđeno da se nalazi u izvodu iz biračkog spiska na tom mestu. Birač ne prilaže dokaze. 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sr-Latn-RS" sz="1800" kern="150" dirty="0"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>
              <a:buFont typeface="Symbol" pitchFamily="2" charset="2"/>
              <a:buChar char=""/>
            </a:pPr>
            <a:r>
              <a:rPr lang="sr-Latn-RS" sz="1800" b="1" kern="150" dirty="0">
                <a:effectLst/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Scenario 3:</a:t>
            </a:r>
            <a:r>
              <a:rPr lang="sr-Latn-RS" sz="1800" kern="150" dirty="0">
                <a:effectLst/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 Birač navodi da je onemogućen da glasa jer je neko već bio potpisan umesto njega u izvodu iz biračkog spiska. Kao dokaz prilaže sliku svog potpisa i poziva komisiju da uporedi potpis u izvodu sa dostavljenim potpisom. </a:t>
            </a:r>
            <a:r>
              <a:rPr lang="sr-Latn-RS" sz="1800" kern="150" dirty="0"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Poziva komisiju i da izvrši uvid u materijal i u zapisnik o radu biračkog odbora. </a:t>
            </a:r>
            <a:endParaRPr lang="sr-Latn-RS" sz="1800" kern="150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lvl="0" indent="0">
              <a:buNone/>
            </a:pPr>
            <a:endParaRPr lang="sr-Latn-RS" sz="1800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7081C2-36B1-6CCF-4F0D-FCC5FFEF35DB}"/>
              </a:ext>
            </a:extLst>
          </p:cNvPr>
          <p:cNvGrpSpPr/>
          <p:nvPr/>
        </p:nvGrpSpPr>
        <p:grpSpPr>
          <a:xfrm>
            <a:off x="7421691" y="3019087"/>
            <a:ext cx="4770306" cy="1860024"/>
            <a:chOff x="13579207" y="1007408"/>
            <a:chExt cx="10927828" cy="186002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4D90878-BB00-6E8E-22A2-8D916A305EEF}"/>
                </a:ext>
              </a:extLst>
            </p:cNvPr>
            <p:cNvSpPr/>
            <p:nvPr/>
          </p:nvSpPr>
          <p:spPr>
            <a:xfrm>
              <a:off x="13579207" y="1007408"/>
              <a:ext cx="10927828" cy="18447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B9E3AD82-B1E6-496A-0301-3EB1D6CF110A}"/>
                </a:ext>
              </a:extLst>
            </p:cNvPr>
            <p:cNvSpPr txBox="1"/>
            <p:nvPr/>
          </p:nvSpPr>
          <p:spPr>
            <a:xfrm>
              <a:off x="13968806" y="1130788"/>
              <a:ext cx="10538224" cy="1736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200" b="1" dirty="0"/>
                <a:t>Koji su validni dokazi za navedene tvrdnje? 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200" b="1" kern="1200" dirty="0"/>
                <a:t>Koje korake biste preduzeli? 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200" b="1" dirty="0"/>
                <a:t>Kakvu biste odluku doneli?</a:t>
              </a:r>
              <a:endParaRPr lang="en-US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272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AD91E-A9CA-3440-ABC9-0CDAA35B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r-Latn-RS" sz="4000" dirty="0">
                <a:solidFill>
                  <a:schemeClr val="bg1"/>
                </a:solidFill>
              </a:rPr>
              <a:t>Učesnici ZIP-a u Srbiji i njihov mandat </a:t>
            </a:r>
            <a:endParaRPr lang="en-FR" sz="4000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37B3150-9DBD-3F27-18D6-936EBF866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942962"/>
              </p:ext>
            </p:extLst>
          </p:nvPr>
        </p:nvGraphicFramePr>
        <p:xfrm>
          <a:off x="-167569" y="1829156"/>
          <a:ext cx="11879317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0264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C910E-0CE8-474D-BF9A-3336C7D811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FB22D-0059-054F-97BE-0B1BF14AD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265"/>
            <a:ext cx="10515600" cy="19945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r-Latn-RS" sz="5100" dirty="0">
                <a:solidFill>
                  <a:schemeClr val="bg1"/>
                </a:solidFill>
                <a:latin typeface="+mj-lt"/>
              </a:rPr>
              <a:t>Deo 2.2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r-Latn-RS" sz="5100" dirty="0">
                <a:solidFill>
                  <a:schemeClr val="bg1"/>
                </a:solidFill>
                <a:latin typeface="Avenir Book" panose="02000503020000020003" pitchFamily="2" charset="0"/>
              </a:rPr>
              <a:t>Ovlašćenja lokalne izborne komisije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r-Latn-RS" sz="5100" dirty="0">
                <a:solidFill>
                  <a:schemeClr val="bg1"/>
                </a:solidFill>
                <a:latin typeface="Avenir Book" panose="02000503020000020003" pitchFamily="2" charset="0"/>
              </a:rPr>
              <a:t>po službenoj dužnosti</a:t>
            </a:r>
            <a:endParaRPr lang="en-US" sz="51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28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FA950-4039-E463-C50E-DCD028EB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r-Latn-RS" sz="4000">
                <a:solidFill>
                  <a:srgbClr val="FFFFFF"/>
                </a:solidFill>
              </a:rPr>
              <a:t>Ovlašćenja LIK-a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490FE-558E-5406-593B-926ECA3AD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/>
          </a:bodyPr>
          <a:lstStyle/>
          <a:p>
            <a:r>
              <a:rPr lang="sr-Latn-RS" sz="2400" dirty="0">
                <a:effectLst/>
                <a:latin typeface="+mj-lt"/>
                <a:ea typeface="Calibri" panose="020F0502020204030204" pitchFamily="34" charset="0"/>
              </a:rPr>
              <a:t>LIK sprovodi redovne preglede zapisnika o radu biračkih odbora dobijenih sa svakog biračkog mesta</a:t>
            </a:r>
          </a:p>
          <a:p>
            <a:r>
              <a:rPr lang="sr-Latn-RS" sz="2400" dirty="0">
                <a:effectLst/>
                <a:latin typeface="+mj-lt"/>
                <a:ea typeface="Calibri" panose="020F0502020204030204" pitchFamily="34" charset="0"/>
              </a:rPr>
              <a:t>Redovnim pregledom mogu se otkriti manje i/ili ozbiljne greške</a:t>
            </a:r>
          </a:p>
          <a:p>
            <a:r>
              <a:rPr lang="sr-Latn-RS" sz="2400" b="1" dirty="0">
                <a:effectLst/>
                <a:latin typeface="+mj-lt"/>
                <a:ea typeface="Calibri" panose="020F0502020204030204" pitchFamily="34" charset="0"/>
              </a:rPr>
              <a:t>U slučaju „manjih grešaka“ </a:t>
            </a:r>
            <a:r>
              <a:rPr lang="sr-Latn-RS" sz="2400" dirty="0">
                <a:effectLst/>
                <a:latin typeface="+mj-lt"/>
                <a:ea typeface="Calibri" panose="020F0502020204030204" pitchFamily="34" charset="0"/>
              </a:rPr>
              <a:t>u zapisniku, LIK može ispraviti zapisnike o radu BO</a:t>
            </a:r>
          </a:p>
          <a:p>
            <a:pPr lvl="1"/>
            <a:r>
              <a:rPr lang="sr-Latn-RS" sz="2000" dirty="0">
                <a:effectLst/>
                <a:latin typeface="+mj-lt"/>
                <a:ea typeface="Calibri" panose="020F0502020204030204" pitchFamily="34" charset="0"/>
              </a:rPr>
              <a:t>Sve ispravke moraju biti transparentne, evidentirane u posebnim obrascima i pravovremeno objavljene</a:t>
            </a:r>
          </a:p>
          <a:p>
            <a:r>
              <a:rPr lang="sr-Latn-RS" sz="2400" b="1" dirty="0">
                <a:effectLst/>
                <a:latin typeface="+mj-lt"/>
                <a:ea typeface="Calibri" panose="020F0502020204030204" pitchFamily="34" charset="0"/>
              </a:rPr>
              <a:t>U slučaju „ozbiljnih grešaka“</a:t>
            </a:r>
            <a:r>
              <a:rPr lang="sr-Latn-RS" sz="2400" dirty="0">
                <a:effectLst/>
                <a:latin typeface="+mj-lt"/>
                <a:ea typeface="Calibri" panose="020F0502020204030204" pitchFamily="34" charset="0"/>
              </a:rPr>
              <a:t>, LIK može odlučiti da: </a:t>
            </a:r>
            <a:r>
              <a:rPr lang="sr-Latn-RS" sz="2400" dirty="0">
                <a:effectLst/>
                <a:latin typeface="+mj-lt"/>
              </a:rPr>
              <a:t> </a:t>
            </a:r>
          </a:p>
          <a:p>
            <a:pPr lvl="1"/>
            <a:r>
              <a:rPr lang="sr-Latn-RS" dirty="0">
                <a:effectLst/>
                <a:latin typeface="+mj-lt"/>
              </a:rPr>
              <a:t>ispravi zapisnike o radu biračkih odbora,</a:t>
            </a:r>
          </a:p>
          <a:p>
            <a:pPr lvl="1"/>
            <a:r>
              <a:rPr lang="sr-Latn-RS" dirty="0">
                <a:effectLst/>
                <a:latin typeface="+mj-lt"/>
              </a:rPr>
              <a:t>ustanovi da se rezultati glasanja ne mogu utvrditi, ili</a:t>
            </a:r>
          </a:p>
          <a:p>
            <a:pPr lvl="1"/>
            <a:r>
              <a:rPr lang="sr-Latn-RS" dirty="0">
                <a:effectLst/>
                <a:latin typeface="+mj-lt"/>
              </a:rPr>
              <a:t>odluči o poništavanju glasanja po službenoj dužnosti</a:t>
            </a:r>
          </a:p>
        </p:txBody>
      </p:sp>
    </p:spTree>
    <p:extLst>
      <p:ext uri="{BB962C8B-B14F-4D97-AF65-F5344CB8AC3E}">
        <p14:creationId xmlns:p14="http://schemas.microsoft.com/office/powerpoint/2010/main" val="3179385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239A6-A47B-93CE-C21A-8E76C109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Postupanje</a:t>
            </a:r>
            <a:r>
              <a:rPr lang="sr-Latn-ME" sz="4000" dirty="0">
                <a:solidFill>
                  <a:srgbClr val="FFFFFF"/>
                </a:solidFill>
              </a:rPr>
              <a:t> LIK po službenoj dužnosti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F5FD-F6D8-B4BC-36C1-3B09561D9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Latn-RS" sz="2400" dirty="0">
                <a:latin typeface="+mj-lt"/>
                <a:ea typeface="Calibri" panose="020F0502020204030204" pitchFamily="34" charset="0"/>
              </a:rPr>
              <a:t>LIK donosi rešenje u kome se navodi da se </a:t>
            </a:r>
            <a:r>
              <a:rPr lang="sr-Latn-RS" sz="2400" b="1" dirty="0">
                <a:latin typeface="+mj-lt"/>
                <a:ea typeface="Calibri" panose="020F0502020204030204" pitchFamily="34" charset="0"/>
              </a:rPr>
              <a:t>rezultati glasanja ne mogu utvrditi </a:t>
            </a:r>
            <a:r>
              <a:rPr lang="sr-Latn-RS" sz="2400" dirty="0">
                <a:latin typeface="+mj-lt"/>
                <a:ea typeface="Calibri" panose="020F0502020204030204" pitchFamily="34" charset="0"/>
              </a:rPr>
              <a:t>u određenim okolnostima i na određenom biračkom mestu: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sr-Latn-R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Glasanje na biračkom mestu nije održano ili je prekinuto i nije nastavljeno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sr-Latn-R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LIK nije primio zapisnik sa biračkog odbora</a:t>
            </a:r>
            <a:endParaRPr lang="sr-Latn-RS" sz="2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sr-Latn-R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Zapisnik biračkog odbora koji je primljen nije potpisan od najmanje tri člana biračkog odbora</a:t>
            </a:r>
            <a:endParaRPr lang="sr-Latn-RS" sz="2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sr-Latn-R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U zapisniku biračkog odbora postoje velike greške koje se ne mogu ispraviti revizijom svih glasačkih listića sa dotičnog biračkog mesta</a:t>
            </a:r>
            <a:endParaRPr lang="sr-Latn-R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42292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239A6-A47B-93CE-C21A-8E76C109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Postupanje</a:t>
            </a:r>
            <a:r>
              <a:rPr lang="sr-Latn-ME" sz="4000" dirty="0">
                <a:solidFill>
                  <a:srgbClr val="FFFFFF"/>
                </a:solidFill>
              </a:rPr>
              <a:t> LIK po službenoj dužnosti</a:t>
            </a:r>
            <a:endParaRPr lang="sr-Latn-R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F5FD-F6D8-B4BC-36C1-3B09561D9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Latn-RS" sz="2400" b="1" dirty="0">
                <a:latin typeface="+mj-lt"/>
                <a:ea typeface="Calibri" panose="020F0502020204030204" pitchFamily="34" charset="0"/>
              </a:rPr>
              <a:t>LIK može automatski poništiti</a:t>
            </a:r>
            <a:r>
              <a:rPr lang="sr-Latn-RS" sz="2400" dirty="0">
                <a:latin typeface="+mj-lt"/>
                <a:ea typeface="Calibri" panose="020F0502020204030204" pitchFamily="34" charset="0"/>
              </a:rPr>
              <a:t>, pod određenim okolnostima, ukoliko je: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sr-Latn-R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broj glasačkih listića u glasačkoj kutiji veći od broja izašlih birača;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sr-Latn-R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birački odbor dozvolio da glasa lice koje nije upisano u izvod iz biračkog spiska;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sr-Latn-RS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u glasačkoj kutiji ne postoji kontrolna lista, ili kontrolna lista nije popunjena ili je nije potpisao prvi birač i najmanje jedan član biračkog odbora; ili </a:t>
            </a:r>
            <a:endParaRPr lang="sr-Latn-RS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sr-Latn-RS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sr-Latn-RS" sz="2400" dirty="0">
                <a:effectLst/>
                <a:latin typeface="+mj-lt"/>
                <a:ea typeface="Calibri" panose="020F0502020204030204" pitchFamily="34" charset="0"/>
              </a:rPr>
              <a:t>zbir broja neiskorišćenih glasačkih listića i broja glasačkih lis</a:t>
            </a:r>
            <a:r>
              <a:rPr lang="sr-Latn-RS" sz="2400" dirty="0">
                <a:latin typeface="+mj-lt"/>
                <a:ea typeface="Calibri" panose="020F0502020204030204" pitchFamily="34" charset="0"/>
              </a:rPr>
              <a:t>tić</a:t>
            </a:r>
            <a:r>
              <a:rPr lang="sr-Latn-RS" sz="2400" dirty="0">
                <a:effectLst/>
                <a:latin typeface="+mj-lt"/>
                <a:ea typeface="Calibri" panose="020F0502020204030204" pitchFamily="34" charset="0"/>
              </a:rPr>
              <a:t>a u glasačkoj kutiji veći od broja glasačkih listića koje je dobio birački odbor</a:t>
            </a:r>
            <a:endParaRPr lang="sr-Latn-R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82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0886F-B764-C524-0B6B-81BD3D0E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Osnov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poništenje</a:t>
            </a:r>
            <a:r>
              <a:rPr lang="sr-Latn-RS" sz="4000" dirty="0">
                <a:solidFill>
                  <a:srgbClr val="FFFFFF"/>
                </a:solidFill>
              </a:rPr>
              <a:t>: pregled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BDE1CE-02E0-BEB3-9E32-3F4217964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011975"/>
              </p:ext>
            </p:extLst>
          </p:nvPr>
        </p:nvGraphicFramePr>
        <p:xfrm>
          <a:off x="811534" y="1966293"/>
          <a:ext cx="10568932" cy="44521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03733">
                  <a:extLst>
                    <a:ext uri="{9D8B030D-6E8A-4147-A177-3AD203B41FA5}">
                      <a16:colId xmlns:a16="http://schemas.microsoft.com/office/drawing/2014/main" val="1491935216"/>
                    </a:ext>
                  </a:extLst>
                </a:gridCol>
                <a:gridCol w="7265199">
                  <a:extLst>
                    <a:ext uri="{9D8B030D-6E8A-4147-A177-3AD203B41FA5}">
                      <a16:colId xmlns:a16="http://schemas.microsoft.com/office/drawing/2014/main" val="4173936299"/>
                    </a:ext>
                  </a:extLst>
                </a:gridCol>
              </a:tblGrid>
              <a:tr h="411545">
                <a:tc>
                  <a:txBody>
                    <a:bodyPr/>
                    <a:lstStyle/>
                    <a:p>
                      <a:r>
                        <a:rPr lang="sr-Latn-RS" sz="1800" b="0" noProof="0" dirty="0">
                          <a:latin typeface="+mj-lt"/>
                        </a:rPr>
                        <a:t>Kako</a:t>
                      </a:r>
                      <a:endParaRPr lang="sr-Latn-RS" sz="1800" b="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3533" marR="93533" marT="46766" marB="46766"/>
                </a:tc>
                <a:tc>
                  <a:txBody>
                    <a:bodyPr/>
                    <a:lstStyle/>
                    <a:p>
                      <a:pPr marL="274320" lvl="1" indent="0" algn="just">
                        <a:buFont typeface="Arial" panose="020B0604020202020204" pitchFamily="34" charset="0"/>
                        <a:buNone/>
                      </a:pPr>
                      <a:r>
                        <a:rPr lang="sr-Latn-RS" sz="1800" b="0" noProof="0">
                          <a:latin typeface="+mj-lt"/>
                        </a:rPr>
                        <a:t>Osnov</a:t>
                      </a:r>
                      <a:endParaRPr lang="sr-Latn-RS" sz="1800" b="0" noProof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3533" marR="93533" marT="46766" marB="46766"/>
                </a:tc>
                <a:extLst>
                  <a:ext uri="{0D108BD9-81ED-4DB2-BD59-A6C34878D82A}">
                    <a16:rowId xmlns:a16="http://schemas.microsoft.com/office/drawing/2014/main" val="164164726"/>
                  </a:ext>
                </a:extLst>
              </a:tr>
              <a:tr h="972741">
                <a:tc>
                  <a:txBody>
                    <a:bodyPr/>
                    <a:lstStyle/>
                    <a:p>
                      <a:r>
                        <a:rPr lang="sr-Latn-RS" sz="1800" b="0" noProof="0" dirty="0">
                          <a:latin typeface="+mj-lt"/>
                        </a:rPr>
                        <a:t>Na zahtev birača</a:t>
                      </a:r>
                      <a:endParaRPr lang="sr-Latn-RS" sz="1800" b="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3533" marR="93533" marT="46766" marB="46766"/>
                </a:tc>
                <a:tc>
                  <a:txBody>
                    <a:bodyPr/>
                    <a:lstStyle/>
                    <a:p>
                      <a:pPr marL="731520" lvl="1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sr-Latn-RS" sz="1800" b="0" noProof="0" dirty="0">
                          <a:latin typeface="+mj-lt"/>
                        </a:rPr>
                        <a:t>Birač je sprečen da glasa na svom BM</a:t>
                      </a:r>
                    </a:p>
                    <a:p>
                      <a:pPr marL="731520" lvl="1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sr-Latn-RS" sz="1800" b="0" noProof="0" dirty="0">
                          <a:latin typeface="+mj-lt"/>
                        </a:rPr>
                        <a:t>Tajnost glasanja je narušena na BM</a:t>
                      </a:r>
                    </a:p>
                    <a:p>
                      <a:pPr marL="731520" lvl="1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sr-Latn-RS" sz="1800" b="0" noProof="0" dirty="0">
                          <a:latin typeface="+mj-lt"/>
                        </a:rPr>
                        <a:t>Na BM je narušena sloboda glasanja</a:t>
                      </a:r>
                      <a:endParaRPr lang="sr-Latn-RS" sz="1800" b="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3533" marR="93533" marT="46766" marB="46766"/>
                </a:tc>
                <a:extLst>
                  <a:ext uri="{0D108BD9-81ED-4DB2-BD59-A6C34878D82A}">
                    <a16:rowId xmlns:a16="http://schemas.microsoft.com/office/drawing/2014/main" val="3408603880"/>
                  </a:ext>
                </a:extLst>
              </a:tr>
              <a:tr h="12533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Latn-RS" sz="1800" b="0" kern="1200" noProof="0">
                          <a:solidFill>
                            <a:schemeClr val="tx1"/>
                          </a:solidFill>
                          <a:latin typeface="+mj-lt"/>
                        </a:rPr>
                        <a:t>Rešenje LIK-a: Nije moguće utvrditi rezultate</a:t>
                      </a:r>
                      <a:endParaRPr lang="sr-Latn-RS" sz="1800" b="0" kern="1200" noProof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533" marR="93533" marT="46766" marB="46766"/>
                </a:tc>
                <a:tc>
                  <a:txBody>
                    <a:bodyPr/>
                    <a:lstStyle/>
                    <a:p>
                      <a:pPr marL="731520" lvl="1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sr-Latn-RS" sz="1800" b="0" noProof="0" dirty="0">
                          <a:latin typeface="+mj-lt"/>
                        </a:rPr>
                        <a:t>Glasanje je prekinuto/nije održano</a:t>
                      </a:r>
                    </a:p>
                    <a:p>
                      <a:pPr marL="731520" lvl="1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sr-Latn-RS" sz="1800" b="0" noProof="0" dirty="0">
                          <a:latin typeface="+mj-lt"/>
                        </a:rPr>
                        <a:t>Nema zapisnika biračkog odbora</a:t>
                      </a:r>
                    </a:p>
                    <a:p>
                      <a:pPr marL="731520" lvl="1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sr-Latn-RS" sz="1800" b="0" noProof="0" dirty="0">
                          <a:latin typeface="+mj-lt"/>
                        </a:rPr>
                        <a:t>Zapisnik biračkog odbora nije potpisan</a:t>
                      </a:r>
                    </a:p>
                    <a:p>
                      <a:pPr marL="731520" lvl="1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sr-Latn-RS" sz="1800" b="0" noProof="0" dirty="0">
                          <a:latin typeface="+mj-lt"/>
                        </a:rPr>
                        <a:t>Nepopravljive logičke i računske greške</a:t>
                      </a:r>
                      <a:endParaRPr lang="sr-Latn-RS" sz="1800" b="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3533" marR="93533" marT="46766" marB="46766"/>
                </a:tc>
                <a:extLst>
                  <a:ext uri="{0D108BD9-81ED-4DB2-BD59-A6C34878D82A}">
                    <a16:rowId xmlns:a16="http://schemas.microsoft.com/office/drawing/2014/main" val="1302454391"/>
                  </a:ext>
                </a:extLst>
              </a:tr>
              <a:tr h="1814536">
                <a:tc>
                  <a:txBody>
                    <a:bodyPr/>
                    <a:lstStyle/>
                    <a:p>
                      <a:r>
                        <a:rPr lang="sr-Latn-RS" sz="1800" b="0" kern="1200" noProof="0">
                          <a:solidFill>
                            <a:schemeClr val="tx1"/>
                          </a:solidFill>
                          <a:latin typeface="+mj-lt"/>
                        </a:rPr>
                        <a:t>Rešenje </a:t>
                      </a:r>
                      <a:r>
                        <a:rPr lang="sr-Latn-RS" sz="1800" b="0" noProof="0">
                          <a:latin typeface="+mj-lt"/>
                        </a:rPr>
                        <a:t>LIK-a: Poništenje glasanja</a:t>
                      </a:r>
                      <a:endParaRPr lang="sr-Latn-RS" sz="1800" b="0" noProof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3533" marR="93533" marT="46766" marB="46766"/>
                </a:tc>
                <a:tc>
                  <a:txBody>
                    <a:bodyPr/>
                    <a:lstStyle/>
                    <a:p>
                      <a:pPr marL="61722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sr-Latn-RS" sz="1800" b="0" noProof="0" dirty="0">
                          <a:latin typeface="+mj-lt"/>
                        </a:rPr>
                        <a:t>Broj glasačkih listića u kutiji je veći od broja birača koji su glasali</a:t>
                      </a:r>
                    </a:p>
                    <a:p>
                      <a:pPr marL="61722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sr-Latn-RS" sz="1800" b="0" noProof="0" dirty="0">
                          <a:latin typeface="+mj-lt"/>
                        </a:rPr>
                        <a:t>Glasalo je lice koje nije upisano u registar</a:t>
                      </a:r>
                    </a:p>
                    <a:p>
                      <a:pPr marL="61722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sr-Latn-RS" sz="1800" b="0" noProof="0" dirty="0">
                          <a:latin typeface="+mj-lt"/>
                        </a:rPr>
                        <a:t>Nema kontrolnih listića ili su nepotpisani</a:t>
                      </a:r>
                    </a:p>
                    <a:p>
                      <a:pPr marL="61722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sr-Latn-RS" sz="1800" b="0" noProof="0" dirty="0">
                          <a:latin typeface="+mj-lt"/>
                        </a:rPr>
                        <a:t>Zbir neiskorišćenih i iskorišćenih listića veći od ukupnog broja glasačkih listića</a:t>
                      </a:r>
                      <a:endParaRPr lang="sr-Latn-RS" sz="1800" b="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3533" marR="93533" marT="46766" marB="46766"/>
                </a:tc>
                <a:extLst>
                  <a:ext uri="{0D108BD9-81ED-4DB2-BD59-A6C34878D82A}">
                    <a16:rowId xmlns:a16="http://schemas.microsoft.com/office/drawing/2014/main" val="3994078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4107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C910E-0CE8-474D-BF9A-3336C7D811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FB22D-0059-054F-97BE-0B1BF14AD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265"/>
            <a:ext cx="10515600" cy="19945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r-Latn-RS" sz="5100">
                <a:solidFill>
                  <a:schemeClr val="bg1"/>
                </a:solidFill>
                <a:latin typeface="+mj-lt"/>
              </a:rPr>
              <a:t>Deo 2.3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r-Latn-RS" sz="5100">
                <a:solidFill>
                  <a:schemeClr val="bg1"/>
                </a:solidFill>
                <a:latin typeface="Avenir Book" panose="02000503020000020003" pitchFamily="2" charset="0"/>
              </a:rPr>
              <a:t>Preklapanje nadležnosti: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r-Latn-RS" sz="5100">
                <a:solidFill>
                  <a:schemeClr val="bg1"/>
                </a:solidFill>
                <a:latin typeface="Avenir Book" panose="02000503020000020003" pitchFamily="2" charset="0"/>
              </a:rPr>
              <a:t>Lokalna izborna komisija i tužilaštvo</a:t>
            </a:r>
            <a:endParaRPr lang="en-US" sz="51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382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AE356B-F0E4-6A8B-0C00-CF745839B148}"/>
              </a:ext>
            </a:extLst>
          </p:cNvPr>
          <p:cNvSpPr txBox="1">
            <a:spLocks/>
          </p:cNvSpPr>
          <p:nvPr/>
        </p:nvSpPr>
        <p:spPr>
          <a:xfrm>
            <a:off x="0" y="-9940"/>
            <a:ext cx="12192000" cy="1325563"/>
          </a:xfrm>
          <a:prstGeom prst="rect">
            <a:avLst/>
          </a:prstGeom>
          <a:solidFill>
            <a:srgbClr val="3762A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	Krivična dela protiv izbornih prava</a:t>
            </a:r>
            <a:endParaRPr lang="sr-Latn-RS" sz="39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B3E46F-0026-7FEA-B11B-AB9CD073FBA1}"/>
              </a:ext>
            </a:extLst>
          </p:cNvPr>
          <p:cNvSpPr txBox="1">
            <a:spLocks/>
          </p:cNvSpPr>
          <p:nvPr/>
        </p:nvSpPr>
        <p:spPr>
          <a:xfrm>
            <a:off x="788277" y="1513490"/>
            <a:ext cx="10307354" cy="448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RS" sz="1800" b="1" dirty="0">
                <a:latin typeface="+mj-lt"/>
                <a:cs typeface="Calibri Light"/>
              </a:rPr>
              <a:t>Poglavlje</a:t>
            </a:r>
            <a:r>
              <a:rPr lang="en-US" sz="1800" b="1" dirty="0">
                <a:latin typeface="+mj-lt"/>
                <a:cs typeface="Calibri Light"/>
              </a:rPr>
              <a:t> (</a:t>
            </a:r>
            <a:r>
              <a:rPr lang="sr-Latn-RS" sz="1800" b="1" dirty="0">
                <a:latin typeface="+mj-lt"/>
                <a:cs typeface="Calibri Light"/>
              </a:rPr>
              <a:t>XV</a:t>
            </a:r>
            <a:r>
              <a:rPr lang="en-US" sz="1800" b="1" dirty="0">
                <a:latin typeface="+mj-lt"/>
                <a:cs typeface="Calibri Light"/>
              </a:rPr>
              <a:t>) </a:t>
            </a:r>
            <a:r>
              <a:rPr lang="en-US" sz="1800" b="1" dirty="0" err="1">
                <a:latin typeface="+mj-lt"/>
                <a:cs typeface="Calibri Light"/>
              </a:rPr>
              <a:t>Krivičnog</a:t>
            </a:r>
            <a:r>
              <a:rPr lang="en-US" sz="1800" b="1" dirty="0">
                <a:latin typeface="+mj-lt"/>
                <a:cs typeface="Calibri Light"/>
              </a:rPr>
              <a:t> </a:t>
            </a:r>
            <a:r>
              <a:rPr lang="en-US" sz="1800" b="1" dirty="0" err="1">
                <a:latin typeface="+mj-lt"/>
                <a:cs typeface="Calibri Light"/>
              </a:rPr>
              <a:t>zakonika</a:t>
            </a:r>
            <a:endParaRPr lang="en-US" sz="1800" b="1" dirty="0">
              <a:latin typeface="+mj-lt"/>
              <a:cs typeface="Calibri Light"/>
            </a:endParaRPr>
          </a:p>
          <a:p>
            <a:r>
              <a:rPr lang="en-US" sz="1800" dirty="0" err="1">
                <a:latin typeface="+mj-lt"/>
                <a:cs typeface="Calibri Light"/>
              </a:rPr>
              <a:t>Povreda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prava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na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kandidovanje</a:t>
            </a:r>
            <a:r>
              <a:rPr lang="en-US" sz="1800" dirty="0">
                <a:latin typeface="+mj-lt"/>
                <a:cs typeface="Calibri Light"/>
              </a:rPr>
              <a:t> za </a:t>
            </a:r>
            <a:r>
              <a:rPr lang="en-US" sz="1800" dirty="0" err="1">
                <a:latin typeface="+mj-lt"/>
                <a:cs typeface="Calibri Light"/>
              </a:rPr>
              <a:t>izbornu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funkciju</a:t>
            </a:r>
            <a:endParaRPr lang="sr-Latn-RS" sz="1800" dirty="0">
              <a:latin typeface="+mj-lt"/>
              <a:cs typeface="Calibri Light"/>
            </a:endParaRPr>
          </a:p>
          <a:p>
            <a:r>
              <a:rPr lang="en-US" sz="1800" dirty="0" err="1">
                <a:latin typeface="+mj-lt"/>
                <a:cs typeface="Calibri Light"/>
              </a:rPr>
              <a:t>Povreda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prava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glasa</a:t>
            </a:r>
            <a:r>
              <a:rPr lang="sr-Latn-RS" sz="1800" dirty="0" err="1">
                <a:latin typeface="+mj-lt"/>
                <a:cs typeface="Calibri Light"/>
              </a:rPr>
              <a:t>nja</a:t>
            </a:r>
            <a:endParaRPr lang="sr-Latn-RS" sz="1800" dirty="0">
              <a:latin typeface="+mj-lt"/>
              <a:cs typeface="Calibri Light"/>
            </a:endParaRPr>
          </a:p>
          <a:p>
            <a:r>
              <a:rPr lang="en-US" sz="1800" dirty="0" err="1">
                <a:latin typeface="+mj-lt"/>
                <a:cs typeface="Calibri Light"/>
              </a:rPr>
              <a:t>Davanje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i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primanje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mita</a:t>
            </a:r>
            <a:r>
              <a:rPr lang="en-US" sz="1800" dirty="0">
                <a:latin typeface="+mj-lt"/>
                <a:cs typeface="Calibri Light"/>
              </a:rPr>
              <a:t> u </a:t>
            </a:r>
            <a:r>
              <a:rPr lang="en-US" sz="1800" dirty="0" err="1">
                <a:latin typeface="+mj-lt"/>
                <a:cs typeface="Calibri Light"/>
              </a:rPr>
              <a:t>vezi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sa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glasanjem</a:t>
            </a:r>
            <a:endParaRPr lang="sr-Latn-RS" sz="1800" dirty="0">
              <a:latin typeface="+mj-lt"/>
              <a:cs typeface="Calibri Light"/>
            </a:endParaRPr>
          </a:p>
          <a:p>
            <a:r>
              <a:rPr lang="en-US" sz="1800" dirty="0" err="1">
                <a:latin typeface="+mj-lt"/>
                <a:cs typeface="Calibri Light"/>
              </a:rPr>
              <a:t>Zloupotreba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biračkog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prava</a:t>
            </a:r>
            <a:endParaRPr lang="sr-Latn-RS" sz="1800" dirty="0">
              <a:latin typeface="+mj-lt"/>
              <a:cs typeface="Calibri Light"/>
            </a:endParaRPr>
          </a:p>
          <a:p>
            <a:r>
              <a:rPr lang="en-US" sz="1800" dirty="0" err="1">
                <a:latin typeface="+mj-lt"/>
                <a:cs typeface="Calibri Light"/>
              </a:rPr>
              <a:t>Sastavljanje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netačnih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biračkih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spiskova</a:t>
            </a:r>
            <a:endParaRPr lang="sr-Latn-RS" sz="1800" dirty="0">
              <a:latin typeface="+mj-lt"/>
              <a:cs typeface="Calibri Light"/>
            </a:endParaRPr>
          </a:p>
          <a:p>
            <a:r>
              <a:rPr lang="en-US" sz="1800" dirty="0" err="1">
                <a:latin typeface="+mj-lt"/>
                <a:cs typeface="Calibri Light"/>
              </a:rPr>
              <a:t>Povreda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tajnosti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glasanja</a:t>
            </a:r>
            <a:endParaRPr lang="sr-Latn-RS" sz="1800" dirty="0">
              <a:latin typeface="+mj-lt"/>
              <a:cs typeface="Calibri Light"/>
            </a:endParaRPr>
          </a:p>
          <a:p>
            <a:r>
              <a:rPr lang="en-US" sz="1800" dirty="0" err="1">
                <a:latin typeface="+mj-lt"/>
                <a:cs typeface="Calibri Light"/>
              </a:rPr>
              <a:t>Glasanje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i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izborna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prevara</a:t>
            </a:r>
            <a:endParaRPr lang="sr-Latn-RS" sz="1800" dirty="0">
              <a:latin typeface="+mj-lt"/>
              <a:cs typeface="Calibri Light"/>
            </a:endParaRPr>
          </a:p>
          <a:p>
            <a:r>
              <a:rPr lang="en-US" sz="1800" dirty="0" err="1">
                <a:latin typeface="+mj-lt"/>
                <a:cs typeface="Calibri Light"/>
              </a:rPr>
              <a:t>Uništavanje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glasačke</a:t>
            </a:r>
            <a:r>
              <a:rPr lang="en-US" sz="1800" dirty="0">
                <a:latin typeface="+mj-lt"/>
                <a:cs typeface="Calibri Light"/>
              </a:rPr>
              <a:t> </a:t>
            </a:r>
            <a:r>
              <a:rPr lang="en-US" sz="1800" dirty="0" err="1">
                <a:latin typeface="+mj-lt"/>
                <a:cs typeface="Calibri Light"/>
              </a:rPr>
              <a:t>dokumentacije</a:t>
            </a:r>
            <a:endParaRPr lang="sr-Latn-RS" sz="1800" dirty="0">
              <a:latin typeface="+mj-lt"/>
              <a:cs typeface="Calibri Ligh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 err="1">
                <a:latin typeface="+mj-lt"/>
              </a:rPr>
              <a:t>Krivični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zakonik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predviđa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i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b="1" i="1" dirty="0" err="1">
                <a:latin typeface="+mj-lt"/>
              </a:rPr>
              <a:t>novčane</a:t>
            </a:r>
            <a:r>
              <a:rPr lang="en-US" sz="1800" b="1" i="1" dirty="0">
                <a:latin typeface="+mj-lt"/>
              </a:rPr>
              <a:t> </a:t>
            </a:r>
            <a:r>
              <a:rPr lang="en-US" sz="1800" b="1" i="1" dirty="0" err="1">
                <a:latin typeface="+mj-lt"/>
              </a:rPr>
              <a:t>i</a:t>
            </a:r>
            <a:r>
              <a:rPr lang="en-US" sz="1800" b="1" i="1" dirty="0">
                <a:latin typeface="+mj-lt"/>
              </a:rPr>
              <a:t> </a:t>
            </a:r>
            <a:r>
              <a:rPr lang="en-US" sz="1800" b="1" i="1" dirty="0" err="1">
                <a:latin typeface="+mj-lt"/>
              </a:rPr>
              <a:t>zatvorske</a:t>
            </a:r>
            <a:r>
              <a:rPr lang="en-US" sz="1800" b="1" i="1" dirty="0">
                <a:latin typeface="+mj-lt"/>
              </a:rPr>
              <a:t> </a:t>
            </a:r>
            <a:r>
              <a:rPr lang="en-US" sz="1800" b="1" i="1" dirty="0" err="1">
                <a:latin typeface="+mj-lt"/>
              </a:rPr>
              <a:t>kazne</a:t>
            </a:r>
            <a:r>
              <a:rPr lang="en-US" sz="1800" b="1" i="1" dirty="0">
                <a:latin typeface="+mj-lt"/>
              </a:rPr>
              <a:t> </a:t>
            </a:r>
            <a:r>
              <a:rPr lang="en-US" sz="1800" i="1" dirty="0">
                <a:latin typeface="+mj-lt"/>
              </a:rPr>
              <a:t>za ova dela, </a:t>
            </a:r>
            <a:r>
              <a:rPr lang="en-US" sz="1800" i="1" dirty="0" err="1">
                <a:latin typeface="+mj-lt"/>
              </a:rPr>
              <a:t>koja</a:t>
            </a:r>
            <a:r>
              <a:rPr lang="en-US" sz="1800" i="1" dirty="0">
                <a:latin typeface="+mj-lt"/>
              </a:rPr>
              <a:t> se </a:t>
            </a:r>
            <a:r>
              <a:rPr lang="en-US" sz="1800" i="1" dirty="0" err="1">
                <a:latin typeface="+mj-lt"/>
              </a:rPr>
              <a:t>smatraju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težim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kada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ih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učini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član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biračkog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odbora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ili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drugo</a:t>
            </a:r>
            <a:r>
              <a:rPr lang="en-US" sz="1800" i="1" dirty="0">
                <a:latin typeface="+mj-lt"/>
              </a:rPr>
              <a:t> lice </a:t>
            </a:r>
            <a:r>
              <a:rPr lang="sr-Latn-RS" sz="1800" i="1" dirty="0">
                <a:latin typeface="+mj-lt"/>
              </a:rPr>
              <a:t>tokom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vršenj</a:t>
            </a:r>
            <a:r>
              <a:rPr lang="sr-Latn-RS" sz="1800" i="1" dirty="0">
                <a:latin typeface="+mj-lt"/>
              </a:rPr>
              <a:t>a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dužnosti</a:t>
            </a:r>
            <a:r>
              <a:rPr lang="en-US" sz="1800" i="1" dirty="0">
                <a:latin typeface="+mj-lt"/>
              </a:rPr>
              <a:t> u </a:t>
            </a:r>
            <a:r>
              <a:rPr lang="en-US" sz="1800" i="1" dirty="0" err="1">
                <a:latin typeface="+mj-lt"/>
              </a:rPr>
              <a:t>vezi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sa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glasanjem</a:t>
            </a:r>
            <a:r>
              <a:rPr lang="en-US" sz="1800" i="1" dirty="0">
                <a:latin typeface="+mj-lt"/>
              </a:rPr>
              <a:t>.</a:t>
            </a:r>
            <a:endParaRPr lang="en-US" sz="1800" i="1" dirty="0">
              <a:latin typeface="+mj-lt"/>
              <a:cs typeface="Calibri Light"/>
            </a:endParaRPr>
          </a:p>
          <a:p>
            <a:endParaRPr lang="fr-F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22690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AE356B-F0E4-6A8B-0C00-CF745839B148}"/>
              </a:ext>
            </a:extLst>
          </p:cNvPr>
          <p:cNvSpPr txBox="1">
            <a:spLocks/>
          </p:cNvSpPr>
          <p:nvPr/>
        </p:nvSpPr>
        <p:spPr>
          <a:xfrm>
            <a:off x="0" y="-9940"/>
            <a:ext cx="12192000" cy="1325563"/>
          </a:xfrm>
          <a:prstGeom prst="rect">
            <a:avLst/>
          </a:prstGeom>
          <a:solidFill>
            <a:srgbClr val="3762A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	Preklapanje nadležnosti</a:t>
            </a:r>
            <a:endParaRPr lang="sr-Latn-RS" sz="39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9293B8-940B-580C-0441-501AD7D2D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711127"/>
              </p:ext>
            </p:extLst>
          </p:nvPr>
        </p:nvGraphicFramePr>
        <p:xfrm>
          <a:off x="1794195" y="1439334"/>
          <a:ext cx="8040914" cy="286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FE2489-DF5D-66C9-3428-F5EFFFFB64D6}"/>
              </a:ext>
            </a:extLst>
          </p:cNvPr>
          <p:cNvSpPr txBox="1"/>
          <p:nvPr/>
        </p:nvSpPr>
        <p:spPr>
          <a:xfrm>
            <a:off x="265385" y="4779699"/>
            <a:ext cx="11779469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700" dirty="0">
                <a:latin typeface="+mj-lt"/>
              </a:rPr>
              <a:t>U nekim slučajevima, LIK se može suočiti sa zahtevima za poništavanje glasanja usled radnji koje mogu biti i krivična dela.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sz="1700" dirty="0">
                <a:latin typeface="+mj-lt"/>
              </a:rPr>
              <a:t>Primer takvog slučaja je </a:t>
            </a:r>
            <a:r>
              <a:rPr lang="sr-Latn-RS" sz="1700" b="1" dirty="0">
                <a:latin typeface="+mj-lt"/>
              </a:rPr>
              <a:t>narušavanje tajnosti glasanja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sz="1700" dirty="0">
                <a:latin typeface="+mj-lt"/>
              </a:rPr>
              <a:t>Takođe, izborno nasilje, zastrašivanje, govor mržnje/diskriminacija na izborima mogu dovesti do upravnih, građanskih ili krivičnih istraga i sankcija.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700" dirty="0">
                <a:latin typeface="+mj-lt"/>
              </a:rPr>
              <a:t>Važno je razumeti gde postoje preklapanja nadležnosti kako bi svaka nezakonita radnja imala adekvatnu pravnu posledicu (poništavanje izbora / podizanje optužnice)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sz="1700" dirty="0">
                <a:latin typeface="+mj-lt"/>
              </a:rPr>
              <a:t>LIK-ovi moraju imati dobru saradnju sa tužilaštvom, policijom i drugim organima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A542F1C-9F63-AF47-BECE-06447950D338}"/>
              </a:ext>
            </a:extLst>
          </p:cNvPr>
          <p:cNvSpPr txBox="1"/>
          <p:nvPr/>
        </p:nvSpPr>
        <p:spPr>
          <a:xfrm>
            <a:off x="5341805" y="2192473"/>
            <a:ext cx="1054843" cy="145291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Latn-RS" sz="1200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Preklapanje nadležnosti</a:t>
            </a:r>
          </a:p>
          <a:p>
            <a:pPr algn="ctr"/>
            <a:endParaRPr lang="sr-Latn-RS" sz="1200" b="1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sr-Latn-RS" sz="12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na primer: mito, nasilje, pretnje, krađa, korupcija…</a:t>
            </a:r>
            <a:r>
              <a:rPr lang="sr-Latn-RS" sz="9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sr-Latn-RS" sz="105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24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AE356B-F0E4-6A8B-0C00-CF745839B148}"/>
              </a:ext>
            </a:extLst>
          </p:cNvPr>
          <p:cNvSpPr txBox="1">
            <a:spLocks/>
          </p:cNvSpPr>
          <p:nvPr/>
        </p:nvSpPr>
        <p:spPr>
          <a:xfrm>
            <a:off x="0" y="-9940"/>
            <a:ext cx="12192000" cy="1325563"/>
          </a:xfrm>
          <a:prstGeom prst="rect">
            <a:avLst/>
          </a:prstGeom>
          <a:solidFill>
            <a:srgbClr val="3762A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4000" dirty="0">
                <a:solidFill>
                  <a:schemeClr val="bg1"/>
                </a:solidFill>
              </a:rPr>
              <a:t>    Razlika između zloupotrebe i prevare</a:t>
            </a:r>
            <a:endParaRPr lang="sr-Latn-RS" sz="39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B7D4-2AF9-48D4-AC15-CB6224CF0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>
              <a:buClr>
                <a:schemeClr val="tx2"/>
              </a:buClr>
            </a:pPr>
            <a:r>
              <a:rPr lang="sr-Latn-RS" sz="2000" b="1" dirty="0">
                <a:latin typeface="+mj-lt"/>
                <a:cs typeface="Gill Sans MT"/>
              </a:rPr>
              <a:t>Izborna prevara: </a:t>
            </a:r>
            <a:r>
              <a:rPr lang="sr-Latn-RS" sz="2000" dirty="0">
                <a:latin typeface="+mj-lt"/>
                <a:cs typeface="Gill Sans MT"/>
              </a:rPr>
              <a:t>Namerne zloupotrebe od strane izbornih aktera ili izbornih zvaničnika kojima se narušava individualna ili kolektivna volja birača.</a:t>
            </a:r>
          </a:p>
          <a:p>
            <a:pPr>
              <a:buClr>
                <a:schemeClr val="tx2"/>
              </a:buClr>
            </a:pPr>
            <a:r>
              <a:rPr lang="sr-Latn-RS" sz="2000" b="1" dirty="0">
                <a:latin typeface="+mj-lt"/>
                <a:cs typeface="Gill Sans MT"/>
              </a:rPr>
              <a:t>Izborni nemar/zloupotreba: </a:t>
            </a:r>
            <a:r>
              <a:rPr lang="sr-Latn-RS" sz="2000" dirty="0">
                <a:latin typeface="+mj-lt"/>
                <a:cs typeface="Gill Sans MT"/>
              </a:rPr>
              <a:t>Zvaničnik je prekršio njegovu/njenu dužnost brige, što je rezultat nepažnje ili zanemarivanja.</a:t>
            </a:r>
          </a:p>
          <a:p>
            <a:pPr>
              <a:buClr>
                <a:schemeClr val="tx2"/>
              </a:buClr>
            </a:pPr>
            <a:endParaRPr lang="sr-Latn-RS" sz="2000" dirty="0">
              <a:latin typeface="+mj-lt"/>
              <a:cs typeface="Gill Sans MT"/>
            </a:endParaRPr>
          </a:p>
          <a:p>
            <a:pPr>
              <a:buClr>
                <a:schemeClr val="tx2"/>
              </a:buClr>
            </a:pPr>
            <a:r>
              <a:rPr lang="sr-Latn-RS" sz="2000" b="1" i="1" dirty="0">
                <a:latin typeface="+mj-lt"/>
                <a:cs typeface="Gill Sans MT"/>
              </a:rPr>
              <a:t>PRIMER: član biračkog odbora može greškom (nemar) ili namerno (zloupotreba) dopustiti biraču da svoj potpis stavi na pogrešno mesto (ispod ili iznad) i time onemogući tog birača da glasa. </a:t>
            </a:r>
          </a:p>
        </p:txBody>
      </p:sp>
    </p:spTree>
    <p:extLst>
      <p:ext uri="{BB962C8B-B14F-4D97-AF65-F5344CB8AC3E}">
        <p14:creationId xmlns:p14="http://schemas.microsoft.com/office/powerpoint/2010/main" val="30392364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C910E-0CE8-474D-BF9A-3336C7D811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FB22D-0059-054F-97BE-0B1BF14AD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5895"/>
            <a:ext cx="10515600" cy="199457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r-Latn-RS" sz="5100" b="1" dirty="0">
                <a:solidFill>
                  <a:schemeClr val="bg1"/>
                </a:solidFill>
                <a:latin typeface="+mj-lt"/>
              </a:rPr>
              <a:t>Pitanja / diskusija</a:t>
            </a:r>
            <a:endParaRPr lang="en-US" sz="51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1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AD91E-A9CA-3440-ABC9-0CDAA35B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278535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Izborni sporovi na lokalnom nivou: Pravni okvir u Srbiji</a:t>
            </a:r>
            <a:endParaRPr lang="en-FR" sz="4000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41B970E-EFAD-F682-CB12-07A772A46C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464451"/>
              </p:ext>
            </p:extLst>
          </p:nvPr>
        </p:nvGraphicFramePr>
        <p:xfrm>
          <a:off x="587828" y="1697881"/>
          <a:ext cx="7543395" cy="499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5F652DD-321E-9712-7370-F364D0AE9D55}"/>
              </a:ext>
            </a:extLst>
          </p:cNvPr>
          <p:cNvSpPr txBox="1"/>
          <p:nvPr/>
        </p:nvSpPr>
        <p:spPr>
          <a:xfrm>
            <a:off x="704582" y="5700123"/>
            <a:ext cx="75097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+mj-lt"/>
              </a:rPr>
              <a:t>Podzakonski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akti</a:t>
            </a:r>
            <a:endParaRPr lang="sr-Latn-ME" sz="2400" b="1" dirty="0">
              <a:latin typeface="+mj-lt"/>
            </a:endParaRPr>
          </a:p>
          <a:p>
            <a:r>
              <a:rPr lang="sr-Latn-ME" sz="2000" dirty="0">
                <a:latin typeface="+mj-lt"/>
              </a:rPr>
              <a:t>U</a:t>
            </a:r>
            <a:r>
              <a:rPr lang="en-US" sz="2000" dirty="0" err="1">
                <a:latin typeface="+mj-lt"/>
              </a:rPr>
              <a:t>putstva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pravilnici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odredbe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izbornih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komisija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kao</a:t>
            </a:r>
            <a:r>
              <a:rPr lang="en-US" sz="2000" dirty="0">
                <a:latin typeface="+mj-lt"/>
              </a:rPr>
              <a:t> </a:t>
            </a:r>
            <a:r>
              <a:rPr lang="sr-Latn-RS" sz="2000" dirty="0">
                <a:latin typeface="+mj-lt"/>
              </a:rPr>
              <a:t>što su </a:t>
            </a:r>
            <a:r>
              <a:rPr lang="sr-Latn-RS" sz="2000" i="1" dirty="0">
                <a:latin typeface="+mj-lt"/>
              </a:rPr>
              <a:t>Priručnik za rad biračkih odbora, Rokovnik za vršenje izbornih radnji i slično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055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E5DD9-3368-912B-DB97-E1713251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47" y="500690"/>
            <a:ext cx="9718111" cy="1307215"/>
          </a:xfrm>
        </p:spPr>
        <p:txBody>
          <a:bodyPr anchor="ctr">
            <a:normAutofit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Mandat, uloge i odgovornosti LIK-a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82604-AE47-9587-79F2-FA65950218E3}"/>
              </a:ext>
            </a:extLst>
          </p:cNvPr>
          <p:cNvSpPr>
            <a:spLocks/>
          </p:cNvSpPr>
          <p:nvPr/>
        </p:nvSpPr>
        <p:spPr>
          <a:xfrm>
            <a:off x="7959631" y="6036519"/>
            <a:ext cx="2019994" cy="268865"/>
          </a:xfrm>
          <a:prstGeom prst="rect">
            <a:avLst/>
          </a:prstGeom>
        </p:spPr>
        <p:txBody>
          <a:bodyPr/>
          <a:lstStyle/>
          <a:p>
            <a:pPr defTabSz="667512">
              <a:spcAft>
                <a:spcPts val="600"/>
              </a:spcAft>
            </a:pPr>
            <a:fld id="{41CA729F-C765-4C85-83F3-BB6BE56F5DAB}" type="slidenum">
              <a:rPr lang="en-US" sz="13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67512"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61954-56B7-875F-A82D-50488B07FE27}"/>
              </a:ext>
            </a:extLst>
          </p:cNvPr>
          <p:cNvSpPr txBox="1"/>
          <p:nvPr/>
        </p:nvSpPr>
        <p:spPr>
          <a:xfrm>
            <a:off x="501570" y="2307045"/>
            <a:ext cx="10803739" cy="5296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 defTabSz="667512">
              <a:lnSpc>
                <a:spcPct val="106000"/>
              </a:lnSpc>
              <a:spcAft>
                <a:spcPts val="584"/>
              </a:spcAft>
            </a:pPr>
            <a:endParaRPr lang="sr-Latn-RS" sz="2800" b="1" dirty="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5AA6D9-208C-511A-E2D9-235E1C65B744}"/>
              </a:ext>
            </a:extLst>
          </p:cNvPr>
          <p:cNvSpPr>
            <a:spLocks/>
          </p:cNvSpPr>
          <p:nvPr/>
        </p:nvSpPr>
        <p:spPr>
          <a:xfrm>
            <a:off x="387648" y="2487602"/>
            <a:ext cx="11302782" cy="405154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85750" indent="-285750" algn="just" defTabSz="667512">
              <a:lnSpc>
                <a:spcPct val="106000"/>
              </a:lnSpc>
              <a:spcAft>
                <a:spcPts val="584"/>
              </a:spcAft>
              <a:buFont typeface="Arial" panose="020B0604020202020204" pitchFamily="34" charset="0"/>
              <a:buChar char="•"/>
            </a:pPr>
            <a:r>
              <a:rPr lang="sr-Latn-RS" sz="2400" b="1" dirty="0">
                <a:latin typeface="+mj-lt"/>
              </a:rPr>
              <a:t>Načela rada:</a:t>
            </a:r>
          </a:p>
          <a:p>
            <a:pPr marL="742950" lvl="1" indent="-285750" algn="just" defTabSz="667512">
              <a:lnSpc>
                <a:spcPct val="106000"/>
              </a:lnSpc>
              <a:spcAft>
                <a:spcPts val="584"/>
              </a:spcAft>
              <a:buFont typeface="Arial" panose="020B0604020202020204" pitchFamily="34" charset="0"/>
              <a:buChar char="•"/>
            </a:pPr>
            <a:r>
              <a:rPr lang="sr-Latn-R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LIK su </a:t>
            </a:r>
            <a:r>
              <a:rPr lang="sr-Latn-R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samostalne i nezavisne </a:t>
            </a:r>
            <a:r>
              <a:rPr lang="sr-Latn-R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u svom radu (član 10 ZLI)</a:t>
            </a:r>
          </a:p>
          <a:p>
            <a:pPr marL="742950" lvl="1" indent="-285750" algn="just" defTabSz="667512">
              <a:lnSpc>
                <a:spcPct val="106000"/>
              </a:lnSpc>
              <a:spcAft>
                <a:spcPts val="584"/>
              </a:spcAft>
              <a:buFont typeface="Arial" panose="020B0604020202020204" pitchFamily="34" charset="0"/>
              <a:buChar char="•"/>
            </a:pPr>
            <a:r>
              <a:rPr lang="sr-Latn-R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LIK za svoj rad odgovaraju organu koji ih je </a:t>
            </a:r>
            <a:r>
              <a:rPr lang="sr-Latn-R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imenovao</a:t>
            </a:r>
            <a:r>
              <a:rPr lang="sr-Latn-R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(član 10 ZLI) </a:t>
            </a:r>
          </a:p>
          <a:p>
            <a:pPr marL="742950" lvl="1" indent="-285750" algn="just" defTabSz="667512">
              <a:lnSpc>
                <a:spcPct val="106000"/>
              </a:lnSpc>
              <a:spcAft>
                <a:spcPts val="584"/>
              </a:spcAft>
              <a:buFont typeface="Arial" panose="020B0604020202020204" pitchFamily="34" charset="0"/>
              <a:buChar char="•"/>
            </a:pPr>
            <a:r>
              <a:rPr lang="sr-Latn-R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Rad lokalnih organa za sprovođenje izbora je </a:t>
            </a:r>
            <a:r>
              <a:rPr lang="sr-Latn-R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javan</a:t>
            </a:r>
            <a:r>
              <a:rPr lang="sr-Latn-R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(član 10 ZLI </a:t>
            </a:r>
          </a:p>
          <a:p>
            <a:pPr marL="742950" lvl="1" indent="-285750" algn="just" defTabSz="667512">
              <a:lnSpc>
                <a:spcPct val="106000"/>
              </a:lnSpc>
              <a:spcAft>
                <a:spcPts val="584"/>
              </a:spcAft>
              <a:buFont typeface="Arial" panose="020B0604020202020204" pitchFamily="34" charset="0"/>
              <a:buChar char="•"/>
            </a:pPr>
            <a:r>
              <a:rPr lang="sr-Latn-R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Odluke se donose </a:t>
            </a:r>
            <a:r>
              <a:rPr lang="sr-Latn-R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većinom od ukupnog broja glasova </a:t>
            </a:r>
            <a:r>
              <a:rPr lang="sr-Latn-R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članova u stalnom ili proširenom sastavu (član 14 ZLI)</a:t>
            </a:r>
            <a:endParaRPr lang="sr-Latn-RS" sz="2000" dirty="0">
              <a:latin typeface="+mj-lt"/>
            </a:endParaRPr>
          </a:p>
          <a:p>
            <a:pPr marL="742950" lvl="1" indent="-285750" algn="just" defTabSz="667512">
              <a:lnSpc>
                <a:spcPct val="106000"/>
              </a:lnSpc>
              <a:spcAft>
                <a:spcPts val="584"/>
              </a:spcAft>
              <a:buFont typeface="Arial" panose="020B0604020202020204" pitchFamily="34" charset="0"/>
              <a:buChar char="•"/>
            </a:pPr>
            <a:r>
              <a:rPr lang="sr-Latn-R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U vršenju nadzora nad radom LIK-a, RIK je ovlašćen da po službenoj dužnosti poništi rešenje lokalne izborne komisije doneto suprotno odredbama zakona (član 24 ZINP)</a:t>
            </a:r>
          </a:p>
          <a:p>
            <a:pPr marL="285750" indent="-285750" algn="just" defTabSz="667512">
              <a:lnSpc>
                <a:spcPct val="106000"/>
              </a:lnSpc>
              <a:spcAft>
                <a:spcPts val="584"/>
              </a:spcAft>
              <a:buFont typeface="Arial" panose="020B0604020202020204" pitchFamily="34" charset="0"/>
              <a:buChar char="•"/>
            </a:pPr>
            <a:r>
              <a:rPr lang="sr-Latn-RS" sz="2000" b="1" dirty="0">
                <a:latin typeface="+mj-lt"/>
              </a:rPr>
              <a:t>Nadležnosti LIK definiše član 32 ZINP i član 25 ZLI</a:t>
            </a:r>
          </a:p>
          <a:p>
            <a:pPr algn="just" defTabSz="667512">
              <a:lnSpc>
                <a:spcPct val="106000"/>
              </a:lnSpc>
              <a:spcAft>
                <a:spcPts val="584"/>
              </a:spcAft>
            </a:pPr>
            <a:r>
              <a:rPr lang="sr-Latn-R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VAŽNO:</a:t>
            </a:r>
            <a:r>
              <a:rPr lang="sr-Latn-R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sr-Latn-RS" sz="2000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Osim ova dva zakona, za rad LIK i članova LIK važan je i </a:t>
            </a:r>
            <a:r>
              <a:rPr lang="sr-Latn-RS" sz="2000" u="sng" kern="1200" dirty="0">
                <a:solidFill>
                  <a:schemeClr val="tx1"/>
                </a:solidFill>
                <a:latin typeface="+mj-lt"/>
                <a:ea typeface="+mn-ea"/>
                <a:cs typeface="+mn-cs"/>
                <a:hlinkClick r:id="rId2"/>
              </a:rPr>
              <a:t>Kodeks ponašanja članova i zamenika članova organa za sprovođenje izbora</a:t>
            </a:r>
            <a:r>
              <a:rPr lang="sr-Latn-RS" sz="2000" u="sng" dirty="0">
                <a:latin typeface="+mj-lt"/>
              </a:rPr>
              <a:t> koji uređuje osnovna pravila ponašanja članova  i zamenika članova i njihove dužnosti</a:t>
            </a:r>
            <a:endParaRPr lang="sr-Latn-RS" sz="2000" u="sng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58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E5DD9-3368-912B-DB97-E1713251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9" y="431407"/>
            <a:ext cx="10446596" cy="1307215"/>
          </a:xfrm>
        </p:spPr>
        <p:txBody>
          <a:bodyPr anchor="ctr">
            <a:normAutofit/>
          </a:bodyPr>
          <a:lstStyle/>
          <a:p>
            <a:r>
              <a:rPr lang="sr-Latn-RS" sz="3600" dirty="0">
                <a:solidFill>
                  <a:srgbClr val="FFFFFF"/>
                </a:solidFill>
              </a:rPr>
              <a:t>Mandat LIK-a kada je u pitanju rešavanje sporova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8CBF7ED-9535-CC59-163C-96DDA128D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7" r="37436"/>
          <a:stretch/>
        </p:blipFill>
        <p:spPr>
          <a:xfrm>
            <a:off x="3894769" y="4084424"/>
            <a:ext cx="3609598" cy="199285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0DCDB42-7748-51F6-B959-C44A961983DB}"/>
              </a:ext>
            </a:extLst>
          </p:cNvPr>
          <p:cNvSpPr txBox="1"/>
          <p:nvPr/>
        </p:nvSpPr>
        <p:spPr>
          <a:xfrm>
            <a:off x="586791" y="3443218"/>
            <a:ext cx="498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dirty="0">
                <a:latin typeface="+mj-lt"/>
              </a:rPr>
              <a:t>1) Po osnovu prigovora koje su </a:t>
            </a:r>
            <a:r>
              <a:rPr lang="sr-Latn-ME" b="1" dirty="0" err="1">
                <a:latin typeface="+mj-lt"/>
              </a:rPr>
              <a:t>podnele</a:t>
            </a:r>
            <a:r>
              <a:rPr lang="sr-Latn-ME" b="1" dirty="0">
                <a:latin typeface="+mj-lt"/>
              </a:rPr>
              <a:t> treće strane  </a:t>
            </a:r>
          </a:p>
          <a:p>
            <a:r>
              <a:rPr lang="sr-Latn-ME" dirty="0">
                <a:latin typeface="+mj-lt"/>
              </a:rPr>
              <a:t>             (birači, učesnici u postupku, itd.) </a:t>
            </a:r>
            <a:endParaRPr lang="en-US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B98DB6-F57A-1C6D-2A20-AAC19DC5723B}"/>
              </a:ext>
            </a:extLst>
          </p:cNvPr>
          <p:cNvSpPr txBox="1"/>
          <p:nvPr/>
        </p:nvSpPr>
        <p:spPr>
          <a:xfrm>
            <a:off x="505798" y="2540944"/>
            <a:ext cx="9145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>
                <a:latin typeface="+mj-lt"/>
              </a:rPr>
              <a:t>Prema Zakonu o Lokalnim izborima, a kada se radi o </a:t>
            </a:r>
            <a:r>
              <a:rPr lang="sr-Latn-ME" sz="2000" dirty="0" err="1">
                <a:latin typeface="+mj-lt"/>
              </a:rPr>
              <a:t>rešavanju</a:t>
            </a:r>
            <a:r>
              <a:rPr lang="sr-Latn-ME" sz="2000" dirty="0">
                <a:latin typeface="+mj-lt"/>
              </a:rPr>
              <a:t> izbornih sporova, lokalna izborna komisija ima mandat da postupa: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1848AF-CE56-1C9E-E55A-CA6F1053CD01}"/>
              </a:ext>
            </a:extLst>
          </p:cNvPr>
          <p:cNvSpPr txBox="1"/>
          <p:nvPr/>
        </p:nvSpPr>
        <p:spPr>
          <a:xfrm>
            <a:off x="6096000" y="3429000"/>
            <a:ext cx="334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dirty="0">
                <a:latin typeface="+mj-lt"/>
              </a:rPr>
              <a:t>2) Po službenoj dužnosti 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893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C910E-0CE8-474D-BF9A-3336C7D811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FB22D-0059-054F-97BE-0B1BF14AD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265"/>
            <a:ext cx="10515600" cy="19945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r-Latn-RS" sz="5100" dirty="0">
                <a:solidFill>
                  <a:schemeClr val="bg1"/>
                </a:solidFill>
                <a:latin typeface="+mj-lt"/>
              </a:rPr>
              <a:t>Deo 2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r-Latn-RS" sz="5100" dirty="0">
                <a:solidFill>
                  <a:schemeClr val="bg1"/>
                </a:solidFill>
                <a:latin typeface="+mj-lt"/>
              </a:rPr>
              <a:t>Z</a:t>
            </a:r>
            <a:r>
              <a:rPr lang="en-US" sz="5100" dirty="0">
                <a:solidFill>
                  <a:schemeClr val="bg1"/>
                </a:solidFill>
                <a:latin typeface="+mj-lt"/>
              </a:rPr>
              <a:t>a</a:t>
            </a:r>
            <a:r>
              <a:rPr lang="bs-Latn-BA" sz="5100" dirty="0">
                <a:solidFill>
                  <a:schemeClr val="bg1"/>
                </a:solidFill>
                <a:latin typeface="+mj-lt"/>
              </a:rPr>
              <a:t>štita izbornih prava kod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r-Latn-RS" sz="5100" dirty="0">
                <a:solidFill>
                  <a:schemeClr val="bg1"/>
                </a:solidFill>
                <a:latin typeface="+mj-lt"/>
              </a:rPr>
              <a:t>lokalnih izbornih komisija</a:t>
            </a:r>
            <a:endParaRPr lang="en-US" sz="5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089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5388</Words>
  <Application>Microsoft Office PowerPoint</Application>
  <PresentationFormat>Widescreen</PresentationFormat>
  <Paragraphs>553</Paragraphs>
  <Slides>59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Avenir Book</vt:lpstr>
      <vt:lpstr>Calibri</vt:lpstr>
      <vt:lpstr>Calibri Light</vt:lpstr>
      <vt:lpstr>Open Sans</vt:lpstr>
      <vt:lpstr>Symbol</vt:lpstr>
      <vt:lpstr>Wingdings</vt:lpstr>
      <vt:lpstr>Office Theme</vt:lpstr>
      <vt:lpstr>PowerPoint Presentation</vt:lpstr>
      <vt:lpstr>Cilj obuke &amp; o čemu ćemo govoriti</vt:lpstr>
      <vt:lpstr>PowerPoint Presentation</vt:lpstr>
      <vt:lpstr>Četiri ključna osnova za pokretanje ZIP-a u Srbiji</vt:lpstr>
      <vt:lpstr>Učesnici ZIP-a u Srbiji i njihov mandat </vt:lpstr>
      <vt:lpstr>Izborni sporovi na lokalnom nivou: Pravni okvir u Srbiji</vt:lpstr>
      <vt:lpstr>Mandat, uloge i odgovornosti LIK-a</vt:lpstr>
      <vt:lpstr>Mandat LIK-a kada je u pitanju rešavanje sporova</vt:lpstr>
      <vt:lpstr>PowerPoint Presentation</vt:lpstr>
      <vt:lpstr>PowerPoint Presentation</vt:lpstr>
      <vt:lpstr>Tri glavne kategorije u kojima se pokreću postupci zaštite izbornog prava pred LIK</vt:lpstr>
      <vt:lpstr>Kategorija 1: Administrativni sporovi</vt:lpstr>
      <vt:lpstr>Kategorija 1: Administrativni sporovi</vt:lpstr>
      <vt:lpstr>Primer administrativnog spora</vt:lpstr>
      <vt:lpstr>Kategorija 2: Nepravilnosti na biračkim mestima i kršenje izbornih prava </vt:lpstr>
      <vt:lpstr>PowerPoint Presentation</vt:lpstr>
      <vt:lpstr>Kategorija 3: Nepravilnosti u brojanju i rezultatima </vt:lpstr>
      <vt:lpstr>Primer administrativnog spora</vt:lpstr>
      <vt:lpstr>Proces rešavanja prigovora u Srbiji odvija se u 6 faza </vt:lpstr>
      <vt:lpstr>Faza 1 – Podnošenje i prijem prigovora</vt:lpstr>
      <vt:lpstr>PowerPoint Presentation</vt:lpstr>
      <vt:lpstr>Faza 2 – Prethodno ispitivanje prigovora</vt:lpstr>
      <vt:lpstr>    Faza 2 - Prethodno ispitivanje prigovora </vt:lpstr>
      <vt:lpstr>    Faza 2 - Prethodno ispitivanje prigovora </vt:lpstr>
      <vt:lpstr>PowerPoint Presentation</vt:lpstr>
      <vt:lpstr>Kratka vežba: Da li je sledeći prigovor potpun i razumljiv? </vt:lpstr>
      <vt:lpstr>Kratka vežba: Da li je sledeći prigovor potpun i razumljiv? </vt:lpstr>
      <vt:lpstr>    Faza 2 - Prethodno ispitivanje prigovora, formalna procena </vt:lpstr>
      <vt:lpstr>Faza 3 – Procena osnovanosti prigovora </vt:lpstr>
      <vt:lpstr>    Procena osnovanosti prigovora je proces u kome članovi izborne komisije procenjuju osnovanost podnetog prigovora uvidom u Zapisnik o radu biračkog odbora kao i procenom dokaza koje je ovlašćeno lice podnelo, zajedno sa prigovorom.    **Zbog ovoga je posebno važno obratiti pažnju tokom primopredaje materijala nakon glasanja, kako biste bili sigurni da je sav izborni materijal, Zapisnici o radu biračkog odbora, eventualni Aneksi (odnosno primedbe) i slično primljen. Tek nakon te provere potpisujete Zapisnik o primopredaji izbornog materijala nakon glasanja.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Faza 4 – Rešenje i pravni lekovi/sankcije</vt:lpstr>
      <vt:lpstr>PowerPoint Presentation</vt:lpstr>
      <vt:lpstr>PowerPoint Presentation</vt:lpstr>
      <vt:lpstr>PowerPoint Presentation</vt:lpstr>
      <vt:lpstr>Faza 5 – Objavljivanje odluke</vt:lpstr>
      <vt:lpstr>PowerPoint Presentation</vt:lpstr>
      <vt:lpstr>PowerPoint Presentation</vt:lpstr>
      <vt:lpstr>Faza 6 – Žalba, ukoliko je primenljivo</vt:lpstr>
      <vt:lpstr>PowerPoint Presentation</vt:lpstr>
      <vt:lpstr>Čemu težimo: sedam ključnih smernica za rešavanje predmeta zaštite izbornog prava </vt:lpstr>
      <vt:lpstr>Zahtev za kontrolu zapisnika o radu biračkog odbora po uzorku</vt:lpstr>
      <vt:lpstr>PowerPoint Presentation</vt:lpstr>
      <vt:lpstr>Praktične vežbe: </vt:lpstr>
      <vt:lpstr>PowerPoint Presentation</vt:lpstr>
      <vt:lpstr>Ovlašćenja LIK-a</vt:lpstr>
      <vt:lpstr>Postupanje LIK po službenoj dužnosti</vt:lpstr>
      <vt:lpstr>Postupanje LIK po službenoj dužnosti</vt:lpstr>
      <vt:lpstr>Osnov za poništenje: pregled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Ellena</dc:creator>
  <cp:lastModifiedBy>Emilija Orestijević</cp:lastModifiedBy>
  <cp:revision>992</cp:revision>
  <dcterms:created xsi:type="dcterms:W3CDTF">2021-01-28T00:37:48Z</dcterms:created>
  <dcterms:modified xsi:type="dcterms:W3CDTF">2024-05-27T07:25:50Z</dcterms:modified>
</cp:coreProperties>
</file>